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99" r:id="rId2"/>
    <p:sldId id="293" r:id="rId3"/>
    <p:sldId id="280" r:id="rId4"/>
    <p:sldId id="289" r:id="rId5"/>
    <p:sldId id="263" r:id="rId6"/>
    <p:sldId id="279" r:id="rId7"/>
    <p:sldId id="262" r:id="rId8"/>
    <p:sldId id="278" r:id="rId9"/>
    <p:sldId id="326" r:id="rId10"/>
    <p:sldId id="327" r:id="rId11"/>
    <p:sldId id="283" r:id="rId12"/>
    <p:sldId id="288" r:id="rId13"/>
    <p:sldId id="287" r:id="rId14"/>
    <p:sldId id="286" r:id="rId15"/>
    <p:sldId id="281" r:id="rId16"/>
    <p:sldId id="332" r:id="rId17"/>
    <p:sldId id="333" r:id="rId18"/>
    <p:sldId id="276" r:id="rId19"/>
    <p:sldId id="331" r:id="rId20"/>
    <p:sldId id="334" r:id="rId21"/>
    <p:sldId id="338" r:id="rId22"/>
    <p:sldId id="337" r:id="rId23"/>
    <p:sldId id="336" r:id="rId24"/>
    <p:sldId id="335" r:id="rId25"/>
    <p:sldId id="349" r:id="rId26"/>
    <p:sldId id="348" r:id="rId27"/>
    <p:sldId id="347" r:id="rId28"/>
    <p:sldId id="346" r:id="rId29"/>
    <p:sldId id="345" r:id="rId30"/>
    <p:sldId id="344" r:id="rId31"/>
    <p:sldId id="343" r:id="rId32"/>
    <p:sldId id="342" r:id="rId33"/>
    <p:sldId id="341" r:id="rId34"/>
    <p:sldId id="340" r:id="rId35"/>
    <p:sldId id="339" r:id="rId3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414DAF-1B75-4CDD-8F39-9E8319E3C31B}">
          <p14:sldIdLst/>
        </p14:section>
        <p14:section name="Business" id="{EC6AC59E-6A45-4EAC-A2EA-D0C6CFEB1427}">
          <p14:sldIdLst/>
        </p14:section>
        <p14:section name="Team e Organizzazione" id="{2BD91BD7-9393-42F4-AC54-E2E9B842B334}">
          <p14:sldIdLst/>
        </p14:section>
        <p14:section name="Management" id="{771E18A3-AF29-4239-A455-BB0B4DED8BB6}">
          <p14:sldIdLst/>
        </p14:section>
        <p14:section name="Retrospective" id="{A66E95DE-2D64-45CD-883B-A5B0073EFFDD}">
          <p14:sldIdLst/>
        </p14:section>
        <p14:section name="Lession Learned" id="{A31150DE-1FBF-4706-9C2A-60AFD716312B}">
          <p14:sldIdLst/>
        </p14:section>
        <p14:section name="IS" id="{465B2695-6735-43A0-8F32-984F455C4BE9}">
          <p14:sldIdLst>
            <p14:sldId id="299"/>
            <p14:sldId id="293"/>
            <p14:sldId id="280"/>
            <p14:sldId id="289"/>
            <p14:sldId id="263"/>
            <p14:sldId id="279"/>
            <p14:sldId id="262"/>
            <p14:sldId id="278"/>
            <p14:sldId id="326"/>
            <p14:sldId id="327"/>
            <p14:sldId id="283"/>
            <p14:sldId id="288"/>
            <p14:sldId id="287"/>
            <p14:sldId id="286"/>
            <p14:sldId id="281"/>
            <p14:sldId id="332"/>
            <p14:sldId id="333"/>
            <p14:sldId id="276"/>
            <p14:sldId id="331"/>
            <p14:sldId id="334"/>
            <p14:sldId id="338"/>
            <p14:sldId id="337"/>
            <p14:sldId id="336"/>
            <p14:sldId id="335"/>
            <p14:sldId id="349"/>
            <p14:sldId id="348"/>
            <p14:sldId id="347"/>
            <p14:sldId id="346"/>
            <p14:sldId id="345"/>
            <p14:sldId id="344"/>
            <p14:sldId id="343"/>
            <p14:sldId id="342"/>
            <p14:sldId id="341"/>
            <p14:sldId id="340"/>
            <p14:sldId id="3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4700"/>
    <a:srgbClr val="D5E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9747DD-7A31-C085-904E-CC27FBD38662}" v="55" dt="2023-02-15T13:15:46.919"/>
    <p1510:client id="{9CEBEFD8-EAF8-BF7F-EBB4-75F9E8D2A65E}" v="29" dt="2023-02-14T17:05:59.076"/>
    <p1510:client id="{A77FF8CC-DA12-DBB1-D99F-1230A779F865}" v="10" dt="2023-02-15T13:06:53.862"/>
    <p1510:client id="{AC6A0104-D100-8119-C523-FE6476A5FD2C}" v="10" dt="2023-02-14T16:58:28.381"/>
    <p1510:client id="{BB47BC8C-BC4C-5F0D-CDA8-1DB2975F1892}" v="91" dt="2023-02-14T19:15:49.997"/>
    <p1510:client id="{C2A81AE3-A248-8979-9E56-52821262D13F}" v="48" dt="2023-02-15T14:41:17.008"/>
    <p1510:client id="{CF8038CD-B52C-F6C6-27EE-EC9E9323CC0C}" v="10" dt="2023-02-15T09:31:59.426"/>
    <p1510:client id="{FC2C66B3-039E-943D-EB54-DCE8BCB34D4C}" v="41" dt="2023-02-15T10:11:02.382"/>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GIAMETTA" userId="S::a.giametta@studenti.unisa.it::ef91fa14-aaa3-4205-8ca3-78bf8cd6897d" providerId="AD" clId="Web-{A77FF8CC-DA12-DBB1-D99F-1230A779F865}"/>
    <pc:docChg chg="modSld">
      <pc:chgData name="ANTONIO GIAMETTA" userId="S::a.giametta@studenti.unisa.it::ef91fa14-aaa3-4205-8ca3-78bf8cd6897d" providerId="AD" clId="Web-{A77FF8CC-DA12-DBB1-D99F-1230A779F865}" dt="2023-02-15T13:06:53.862" v="6" actId="14100"/>
      <pc:docMkLst>
        <pc:docMk/>
      </pc:docMkLst>
      <pc:sldChg chg="modSp">
        <pc:chgData name="ANTONIO GIAMETTA" userId="S::a.giametta@studenti.unisa.it::ef91fa14-aaa3-4205-8ca3-78bf8cd6897d" providerId="AD" clId="Web-{A77FF8CC-DA12-DBB1-D99F-1230A779F865}" dt="2023-02-15T13:06:22.564" v="0" actId="1076"/>
        <pc:sldMkLst>
          <pc:docMk/>
          <pc:sldMk cId="3198574692" sldId="308"/>
        </pc:sldMkLst>
        <pc:spChg chg="mod">
          <ac:chgData name="ANTONIO GIAMETTA" userId="S::a.giametta@studenti.unisa.it::ef91fa14-aaa3-4205-8ca3-78bf8cd6897d" providerId="AD" clId="Web-{A77FF8CC-DA12-DBB1-D99F-1230A779F865}" dt="2023-02-15T13:06:22.564" v="0" actId="1076"/>
          <ac:spMkLst>
            <pc:docMk/>
            <pc:sldMk cId="3198574692" sldId="308"/>
            <ac:spMk id="13" creationId="{A77F2262-BFA4-628D-CE8D-DE51ABB4CEC2}"/>
          </ac:spMkLst>
        </pc:spChg>
      </pc:sldChg>
      <pc:sldChg chg="modSp">
        <pc:chgData name="ANTONIO GIAMETTA" userId="S::a.giametta@studenti.unisa.it::ef91fa14-aaa3-4205-8ca3-78bf8cd6897d" providerId="AD" clId="Web-{A77FF8CC-DA12-DBB1-D99F-1230A779F865}" dt="2023-02-15T13:06:53.862" v="6" actId="14100"/>
        <pc:sldMkLst>
          <pc:docMk/>
          <pc:sldMk cId="2174706753" sldId="315"/>
        </pc:sldMkLst>
        <pc:spChg chg="mod">
          <ac:chgData name="ANTONIO GIAMETTA" userId="S::a.giametta@studenti.unisa.it::ef91fa14-aaa3-4205-8ca3-78bf8cd6897d" providerId="AD" clId="Web-{A77FF8CC-DA12-DBB1-D99F-1230A779F865}" dt="2023-02-15T13:06:53.862" v="6" actId="14100"/>
          <ac:spMkLst>
            <pc:docMk/>
            <pc:sldMk cId="2174706753" sldId="315"/>
            <ac:spMk id="2" creationId="{9CD2CCE3-EC42-13CA-54AF-BD20406C9075}"/>
          </ac:spMkLst>
        </pc:spChg>
      </pc:sldChg>
    </pc:docChg>
  </pc:docChgLst>
  <pc:docChgLst>
    <pc:chgData name="MICHELA FAELLA" userId="S::m.faella2@studenti.unisa.it::d6761803-de03-481d-b644-7df0725f855c" providerId="AD" clId="Web-{8F9747DD-7A31-C085-904E-CC27FBD38662}"/>
    <pc:docChg chg="addSld modSld modSection">
      <pc:chgData name="MICHELA FAELLA" userId="S::m.faella2@studenti.unisa.it::d6761803-de03-481d-b644-7df0725f855c" providerId="AD" clId="Web-{8F9747DD-7A31-C085-904E-CC27FBD38662}" dt="2023-02-15T13:15:46.919" v="32" actId="1076"/>
      <pc:docMkLst>
        <pc:docMk/>
      </pc:docMkLst>
      <pc:sldChg chg="addSp delSp modSp new">
        <pc:chgData name="MICHELA FAELLA" userId="S::m.faella2@studenti.unisa.it::d6761803-de03-481d-b644-7df0725f855c" providerId="AD" clId="Web-{8F9747DD-7A31-C085-904E-CC27FBD38662}" dt="2023-02-15T13:15:46.919" v="32" actId="1076"/>
        <pc:sldMkLst>
          <pc:docMk/>
          <pc:sldMk cId="1524310714" sldId="334"/>
        </pc:sldMkLst>
        <pc:spChg chg="add mod">
          <ac:chgData name="MICHELA FAELLA" userId="S::m.faella2@studenti.unisa.it::d6761803-de03-481d-b644-7df0725f855c" providerId="AD" clId="Web-{8F9747DD-7A31-C085-904E-CC27FBD38662}" dt="2023-02-15T13:15:46.919" v="32" actId="1076"/>
          <ac:spMkLst>
            <pc:docMk/>
            <pc:sldMk cId="1524310714" sldId="334"/>
            <ac:spMk id="5" creationId="{8FDA978E-93CC-9A27-2FC1-E128ED3AEFDF}"/>
          </ac:spMkLst>
        </pc:spChg>
        <pc:picChg chg="add del mod">
          <ac:chgData name="MICHELA FAELLA" userId="S::m.faella2@studenti.unisa.it::d6761803-de03-481d-b644-7df0725f855c" providerId="AD" clId="Web-{8F9747DD-7A31-C085-904E-CC27FBD38662}" dt="2023-02-15T13:14:40.463" v="5"/>
          <ac:picMkLst>
            <pc:docMk/>
            <pc:sldMk cId="1524310714" sldId="334"/>
            <ac:picMk id="2" creationId="{C752F573-8AF9-09B7-6A3F-87D538A39480}"/>
          </ac:picMkLst>
        </pc:picChg>
        <pc:picChg chg="add mod">
          <ac:chgData name="MICHELA FAELLA" userId="S::m.faella2@studenti.unisa.it::d6761803-de03-481d-b644-7df0725f855c" providerId="AD" clId="Web-{8F9747DD-7A31-C085-904E-CC27FBD38662}" dt="2023-02-15T13:15:18.949" v="10" actId="1076"/>
          <ac:picMkLst>
            <pc:docMk/>
            <pc:sldMk cId="1524310714" sldId="334"/>
            <ac:picMk id="3" creationId="{48D6877A-3E9E-5630-25BE-6095D7EFD435}"/>
          </ac:picMkLst>
        </pc:picChg>
      </pc:sldChg>
    </pc:docChg>
  </pc:docChgLst>
  <pc:docChgLst>
    <pc:chgData name="ANTONIO GIAMETTA" userId="S::a.giametta@studenti.unisa.it::ef91fa14-aaa3-4205-8ca3-78bf8cd6897d" providerId="AD" clId="Web-{AC6A0104-D100-8119-C523-FE6476A5FD2C}"/>
    <pc:docChg chg="modSld">
      <pc:chgData name="ANTONIO GIAMETTA" userId="S::a.giametta@studenti.unisa.it::ef91fa14-aaa3-4205-8ca3-78bf8cd6897d" providerId="AD" clId="Web-{AC6A0104-D100-8119-C523-FE6476A5FD2C}" dt="2023-02-14T16:58:28.381" v="6"/>
      <pc:docMkLst>
        <pc:docMk/>
      </pc:docMkLst>
      <pc:sldChg chg="addAnim modAnim">
        <pc:chgData name="ANTONIO GIAMETTA" userId="S::a.giametta@studenti.unisa.it::ef91fa14-aaa3-4205-8ca3-78bf8cd6897d" providerId="AD" clId="Web-{AC6A0104-D100-8119-C523-FE6476A5FD2C}" dt="2023-02-14T16:58:23.959" v="4"/>
        <pc:sldMkLst>
          <pc:docMk/>
          <pc:sldMk cId="650135066" sldId="290"/>
        </pc:sldMkLst>
      </pc:sldChg>
      <pc:sldChg chg="addAnim modAnim">
        <pc:chgData name="ANTONIO GIAMETTA" userId="S::a.giametta@studenti.unisa.it::ef91fa14-aaa3-4205-8ca3-78bf8cd6897d" providerId="AD" clId="Web-{AC6A0104-D100-8119-C523-FE6476A5FD2C}" dt="2023-02-14T16:58:28.381" v="6"/>
        <pc:sldMkLst>
          <pc:docMk/>
          <pc:sldMk cId="405167191" sldId="291"/>
        </pc:sldMkLst>
      </pc:sldChg>
      <pc:sldChg chg="modSp">
        <pc:chgData name="ANTONIO GIAMETTA" userId="S::a.giametta@studenti.unisa.it::ef91fa14-aaa3-4205-8ca3-78bf8cd6897d" providerId="AD" clId="Web-{AC6A0104-D100-8119-C523-FE6476A5FD2C}" dt="2023-02-14T16:57:43.020" v="1"/>
        <pc:sldMkLst>
          <pc:docMk/>
          <pc:sldMk cId="2183815765" sldId="293"/>
        </pc:sldMkLst>
        <pc:picChg chg="mod">
          <ac:chgData name="ANTONIO GIAMETTA" userId="S::a.giametta@studenti.unisa.it::ef91fa14-aaa3-4205-8ca3-78bf8cd6897d" providerId="AD" clId="Web-{AC6A0104-D100-8119-C523-FE6476A5FD2C}" dt="2023-02-14T16:57:43.020" v="1"/>
          <ac:picMkLst>
            <pc:docMk/>
            <pc:sldMk cId="2183815765" sldId="293"/>
            <ac:picMk id="67" creationId="{B9BC1DBC-F2B0-758C-A5B5-DDC9BE7B4E5A}"/>
          </ac:picMkLst>
        </pc:picChg>
        <pc:picChg chg="mod">
          <ac:chgData name="ANTONIO GIAMETTA" userId="S::a.giametta@studenti.unisa.it::ef91fa14-aaa3-4205-8ca3-78bf8cd6897d" providerId="AD" clId="Web-{AC6A0104-D100-8119-C523-FE6476A5FD2C}" dt="2023-02-14T16:57:28.567" v="0"/>
          <ac:picMkLst>
            <pc:docMk/>
            <pc:sldMk cId="2183815765" sldId="293"/>
            <ac:picMk id="77" creationId="{88286192-C5A3-93F2-0948-AC942D270106}"/>
          </ac:picMkLst>
        </pc:picChg>
      </pc:sldChg>
      <pc:sldChg chg="modSp">
        <pc:chgData name="ANTONIO GIAMETTA" userId="S::a.giametta@studenti.unisa.it::ef91fa14-aaa3-4205-8ca3-78bf8cd6897d" providerId="AD" clId="Web-{AC6A0104-D100-8119-C523-FE6476A5FD2C}" dt="2023-02-14T16:57:50.896" v="2"/>
        <pc:sldMkLst>
          <pc:docMk/>
          <pc:sldMk cId="3743322229" sldId="294"/>
        </pc:sldMkLst>
        <pc:picChg chg="mod">
          <ac:chgData name="ANTONIO GIAMETTA" userId="S::a.giametta@studenti.unisa.it::ef91fa14-aaa3-4205-8ca3-78bf8cd6897d" providerId="AD" clId="Web-{AC6A0104-D100-8119-C523-FE6476A5FD2C}" dt="2023-02-14T16:57:50.896" v="2"/>
          <ac:picMkLst>
            <pc:docMk/>
            <pc:sldMk cId="3743322229" sldId="294"/>
            <ac:picMk id="16" creationId="{E309C7D4-C8DA-9DF6-1AE1-4CD648AB4DAA}"/>
          </ac:picMkLst>
        </pc:picChg>
      </pc:sldChg>
    </pc:docChg>
  </pc:docChgLst>
  <pc:docChgLst>
    <pc:chgData name="ANGELO AFELTRA" userId="7ba902f9-e6d1-4005-9a21-2d681403ac2d" providerId="ADAL" clId="{27830F18-EAE7-2B45-A89D-AEA8E5961FDB}"/>
    <pc:docChg chg="modSld">
      <pc:chgData name="ANGELO AFELTRA" userId="7ba902f9-e6d1-4005-9a21-2d681403ac2d" providerId="ADAL" clId="{27830F18-EAE7-2B45-A89D-AEA8E5961FDB}" dt="2023-02-15T12:06:13.851" v="46" actId="20577"/>
      <pc:docMkLst>
        <pc:docMk/>
      </pc:docMkLst>
      <pc:sldChg chg="modSp mod">
        <pc:chgData name="ANGELO AFELTRA" userId="7ba902f9-e6d1-4005-9a21-2d681403ac2d" providerId="ADAL" clId="{27830F18-EAE7-2B45-A89D-AEA8E5961FDB}" dt="2023-02-15T11:23:27.698" v="22" actId="1076"/>
        <pc:sldMkLst>
          <pc:docMk/>
          <pc:sldMk cId="754376713" sldId="306"/>
        </pc:sldMkLst>
        <pc:spChg chg="mod">
          <ac:chgData name="ANGELO AFELTRA" userId="7ba902f9-e6d1-4005-9a21-2d681403ac2d" providerId="ADAL" clId="{27830F18-EAE7-2B45-A89D-AEA8E5961FDB}" dt="2023-02-15T11:23:27.698" v="22" actId="1076"/>
          <ac:spMkLst>
            <pc:docMk/>
            <pc:sldMk cId="754376713" sldId="306"/>
            <ac:spMk id="12" creationId="{06EBE084-B922-102C-F093-EEE24075A66A}"/>
          </ac:spMkLst>
        </pc:spChg>
      </pc:sldChg>
      <pc:sldChg chg="modSp mod">
        <pc:chgData name="ANGELO AFELTRA" userId="7ba902f9-e6d1-4005-9a21-2d681403ac2d" providerId="ADAL" clId="{27830F18-EAE7-2B45-A89D-AEA8E5961FDB}" dt="2023-02-15T12:06:13.851" v="46" actId="20577"/>
        <pc:sldMkLst>
          <pc:docMk/>
          <pc:sldMk cId="3198574692" sldId="308"/>
        </pc:sldMkLst>
        <pc:spChg chg="mod">
          <ac:chgData name="ANGELO AFELTRA" userId="7ba902f9-e6d1-4005-9a21-2d681403ac2d" providerId="ADAL" clId="{27830F18-EAE7-2B45-A89D-AEA8E5961FDB}" dt="2023-02-15T12:06:01.932" v="43" actId="1076"/>
          <ac:spMkLst>
            <pc:docMk/>
            <pc:sldMk cId="3198574692" sldId="308"/>
            <ac:spMk id="13" creationId="{A77F2262-BFA4-628D-CE8D-DE51ABB4CEC2}"/>
          </ac:spMkLst>
        </pc:spChg>
        <pc:spChg chg="mod">
          <ac:chgData name="ANGELO AFELTRA" userId="7ba902f9-e6d1-4005-9a21-2d681403ac2d" providerId="ADAL" clId="{27830F18-EAE7-2B45-A89D-AEA8E5961FDB}" dt="2023-02-15T12:06:13.851" v="46" actId="20577"/>
          <ac:spMkLst>
            <pc:docMk/>
            <pc:sldMk cId="3198574692" sldId="308"/>
            <ac:spMk id="18" creationId="{A48DA0F9-1DE7-D9B5-6FFD-0A8E98C18AA4}"/>
          </ac:spMkLst>
        </pc:spChg>
      </pc:sldChg>
    </pc:docChg>
  </pc:docChgLst>
  <pc:docChgLst>
    <pc:chgData name="MICHELA FAELLA" userId="S::m.faella2@studenti.unisa.it::d6761803-de03-481d-b644-7df0725f855c" providerId="AD" clId="Web-{9CEBEFD8-EAF8-BF7F-EBB4-75F9E8D2A65E}"/>
    <pc:docChg chg="addSld delSld modSld modSection">
      <pc:chgData name="MICHELA FAELLA" userId="S::m.faella2@studenti.unisa.it::d6761803-de03-481d-b644-7df0725f855c" providerId="AD" clId="Web-{9CEBEFD8-EAF8-BF7F-EBB4-75F9E8D2A65E}" dt="2023-02-14T17:05:59.076" v="27"/>
      <pc:docMkLst>
        <pc:docMk/>
      </pc:docMkLst>
      <pc:sldChg chg="add del">
        <pc:chgData name="MICHELA FAELLA" userId="S::m.faella2@studenti.unisa.it::d6761803-de03-481d-b644-7df0725f855c" providerId="AD" clId="Web-{9CEBEFD8-EAF8-BF7F-EBB4-75F9E8D2A65E}" dt="2023-02-14T17:05:34.982" v="22"/>
        <pc:sldMkLst>
          <pc:docMk/>
          <pc:sldMk cId="981337187" sldId="276"/>
        </pc:sldMkLst>
      </pc:sldChg>
      <pc:sldChg chg="delSp">
        <pc:chgData name="MICHELA FAELLA" userId="S::m.faella2@studenti.unisa.it::d6761803-de03-481d-b644-7df0725f855c" providerId="AD" clId="Web-{9CEBEFD8-EAF8-BF7F-EBB4-75F9E8D2A65E}" dt="2023-02-14T17:04:10.307" v="7"/>
        <pc:sldMkLst>
          <pc:docMk/>
          <pc:sldMk cId="1603404249" sldId="279"/>
        </pc:sldMkLst>
        <pc:picChg chg="del">
          <ac:chgData name="MICHELA FAELLA" userId="S::m.faella2@studenti.unisa.it::d6761803-de03-481d-b644-7df0725f855c" providerId="AD" clId="Web-{9CEBEFD8-EAF8-BF7F-EBB4-75F9E8D2A65E}" dt="2023-02-14T17:04:10.307" v="7"/>
          <ac:picMkLst>
            <pc:docMk/>
            <pc:sldMk cId="1603404249" sldId="279"/>
            <ac:picMk id="5" creationId="{F67B7412-3AA9-67AC-4109-7037F9C68463}"/>
          </ac:picMkLst>
        </pc:picChg>
      </pc:sldChg>
      <pc:sldChg chg="modSp">
        <pc:chgData name="MICHELA FAELLA" userId="S::m.faella2@studenti.unisa.it::d6761803-de03-481d-b644-7df0725f855c" providerId="AD" clId="Web-{9CEBEFD8-EAF8-BF7F-EBB4-75F9E8D2A65E}" dt="2023-02-14T17:03:56.495" v="5" actId="1076"/>
        <pc:sldMkLst>
          <pc:docMk/>
          <pc:sldMk cId="4171461841" sldId="280"/>
        </pc:sldMkLst>
        <pc:picChg chg="mod">
          <ac:chgData name="MICHELA FAELLA" userId="S::m.faella2@studenti.unisa.it::d6761803-de03-481d-b644-7df0725f855c" providerId="AD" clId="Web-{9CEBEFD8-EAF8-BF7F-EBB4-75F9E8D2A65E}" dt="2023-02-14T17:03:56.495" v="5" actId="1076"/>
          <ac:picMkLst>
            <pc:docMk/>
            <pc:sldMk cId="4171461841" sldId="280"/>
            <ac:picMk id="3" creationId="{0143716A-4830-C20A-00C1-DEC2B629E374}"/>
          </ac:picMkLst>
        </pc:picChg>
      </pc:sldChg>
      <pc:sldChg chg="del">
        <pc:chgData name="MICHELA FAELLA" userId="S::m.faella2@studenti.unisa.it::d6761803-de03-481d-b644-7df0725f855c" providerId="AD" clId="Web-{9CEBEFD8-EAF8-BF7F-EBB4-75F9E8D2A65E}" dt="2023-02-14T17:05:04.606" v="13"/>
        <pc:sldMkLst>
          <pc:docMk/>
          <pc:sldMk cId="1331715640" sldId="282"/>
        </pc:sldMkLst>
      </pc:sldChg>
      <pc:sldChg chg="modSp">
        <pc:chgData name="MICHELA FAELLA" userId="S::m.faella2@studenti.unisa.it::d6761803-de03-481d-b644-7df0725f855c" providerId="AD" clId="Web-{9CEBEFD8-EAF8-BF7F-EBB4-75F9E8D2A65E}" dt="2023-02-14T17:04:02.104" v="6" actId="1076"/>
        <pc:sldMkLst>
          <pc:docMk/>
          <pc:sldMk cId="1441387062" sldId="289"/>
        </pc:sldMkLst>
        <pc:picChg chg="mod">
          <ac:chgData name="MICHELA FAELLA" userId="S::m.faella2@studenti.unisa.it::d6761803-de03-481d-b644-7df0725f855c" providerId="AD" clId="Web-{9CEBEFD8-EAF8-BF7F-EBB4-75F9E8D2A65E}" dt="2023-02-14T17:04:02.104" v="6" actId="1076"/>
          <ac:picMkLst>
            <pc:docMk/>
            <pc:sldMk cId="1441387062" sldId="289"/>
            <ac:picMk id="9" creationId="{DDB3B18D-80CE-7565-FBA0-F9495DBC2930}"/>
          </ac:picMkLst>
        </pc:picChg>
      </pc:sldChg>
      <pc:sldChg chg="new del">
        <pc:chgData name="MICHELA FAELLA" userId="S::m.faella2@studenti.unisa.it::d6761803-de03-481d-b644-7df0725f855c" providerId="AD" clId="Web-{9CEBEFD8-EAF8-BF7F-EBB4-75F9E8D2A65E}" dt="2023-02-14T17:04:35.011" v="10"/>
        <pc:sldMkLst>
          <pc:docMk/>
          <pc:sldMk cId="2326089540" sldId="325"/>
        </pc:sldMkLst>
      </pc:sldChg>
      <pc:sldChg chg="add">
        <pc:chgData name="MICHELA FAELLA" userId="S::m.faella2@studenti.unisa.it::d6761803-de03-481d-b644-7df0725f855c" providerId="AD" clId="Web-{9CEBEFD8-EAF8-BF7F-EBB4-75F9E8D2A65E}" dt="2023-02-14T17:04:31.261" v="9"/>
        <pc:sldMkLst>
          <pc:docMk/>
          <pc:sldMk cId="1101722368" sldId="326"/>
        </pc:sldMkLst>
      </pc:sldChg>
      <pc:sldChg chg="add">
        <pc:chgData name="MICHELA FAELLA" userId="S::m.faella2@studenti.unisa.it::d6761803-de03-481d-b644-7df0725f855c" providerId="AD" clId="Web-{9CEBEFD8-EAF8-BF7F-EBB4-75F9E8D2A65E}" dt="2023-02-14T17:04:42.387" v="11"/>
        <pc:sldMkLst>
          <pc:docMk/>
          <pc:sldMk cId="1335740670" sldId="327"/>
        </pc:sldMkLst>
      </pc:sldChg>
      <pc:sldChg chg="add del">
        <pc:chgData name="MICHELA FAELLA" userId="S::m.faella2@studenti.unisa.it::d6761803-de03-481d-b644-7df0725f855c" providerId="AD" clId="Web-{9CEBEFD8-EAF8-BF7F-EBB4-75F9E8D2A65E}" dt="2023-02-14T17:05:38.232" v="23"/>
        <pc:sldMkLst>
          <pc:docMk/>
          <pc:sldMk cId="3621795838" sldId="328"/>
        </pc:sldMkLst>
      </pc:sldChg>
      <pc:sldChg chg="add del">
        <pc:chgData name="MICHELA FAELLA" userId="S::m.faella2@studenti.unisa.it::d6761803-de03-481d-b644-7df0725f855c" providerId="AD" clId="Web-{9CEBEFD8-EAF8-BF7F-EBB4-75F9E8D2A65E}" dt="2023-02-14T17:05:22.669" v="16"/>
        <pc:sldMkLst>
          <pc:docMk/>
          <pc:sldMk cId="3939685509" sldId="329"/>
        </pc:sldMkLst>
      </pc:sldChg>
      <pc:sldChg chg="add del">
        <pc:chgData name="MICHELA FAELLA" userId="S::m.faella2@studenti.unisa.it::d6761803-de03-481d-b644-7df0725f855c" providerId="AD" clId="Web-{9CEBEFD8-EAF8-BF7F-EBB4-75F9E8D2A65E}" dt="2023-02-14T17:05:59.076" v="27"/>
        <pc:sldMkLst>
          <pc:docMk/>
          <pc:sldMk cId="584600121" sldId="330"/>
        </pc:sldMkLst>
      </pc:sldChg>
      <pc:sldChg chg="add">
        <pc:chgData name="MICHELA FAELLA" userId="S::m.faella2@studenti.unisa.it::d6761803-de03-481d-b644-7df0725f855c" providerId="AD" clId="Web-{9CEBEFD8-EAF8-BF7F-EBB4-75F9E8D2A65E}" dt="2023-02-14T17:05:57.170" v="26"/>
        <pc:sldMkLst>
          <pc:docMk/>
          <pc:sldMk cId="2905661155" sldId="331"/>
        </pc:sldMkLst>
      </pc:sldChg>
    </pc:docChg>
  </pc:docChgLst>
  <pc:docChgLst>
    <pc:chgData name="MICHELA FAELLA" userId="S::m.faella2@studenti.unisa.it::d6761803-de03-481d-b644-7df0725f855c" providerId="AD" clId="Web-{BB47BC8C-BC4C-5F0D-CDA8-1DB2975F1892}"/>
    <pc:docChg chg="modSld">
      <pc:chgData name="MICHELA FAELLA" userId="S::m.faella2@studenti.unisa.it::d6761803-de03-481d-b644-7df0725f855c" providerId="AD" clId="Web-{BB47BC8C-BC4C-5F0D-CDA8-1DB2975F1892}" dt="2023-02-14T19:15:49.997" v="85" actId="14100"/>
      <pc:docMkLst>
        <pc:docMk/>
      </pc:docMkLst>
      <pc:sldChg chg="addSp delSp modSp">
        <pc:chgData name="MICHELA FAELLA" userId="S::m.faella2@studenti.unisa.it::d6761803-de03-481d-b644-7df0725f855c" providerId="AD" clId="Web-{BB47BC8C-BC4C-5F0D-CDA8-1DB2975F1892}" dt="2023-02-14T19:15:25.324" v="78" actId="1076"/>
        <pc:sldMkLst>
          <pc:docMk/>
          <pc:sldMk cId="2183815765" sldId="293"/>
        </pc:sldMkLst>
        <pc:grpChg chg="add del mod">
          <ac:chgData name="MICHELA FAELLA" userId="S::m.faella2@studenti.unisa.it::d6761803-de03-481d-b644-7df0725f855c" providerId="AD" clId="Web-{BB47BC8C-BC4C-5F0D-CDA8-1DB2975F1892}" dt="2023-02-14T19:03:20.883" v="16"/>
          <ac:grpSpMkLst>
            <pc:docMk/>
            <pc:sldMk cId="2183815765" sldId="293"/>
            <ac:grpSpMk id="2" creationId="{BA63C3AA-5BE7-086D-BBEC-1CAD1D9BA514}"/>
          </ac:grpSpMkLst>
        </pc:grpChg>
        <pc:grpChg chg="mod">
          <ac:chgData name="MICHELA FAELLA" userId="S::m.faella2@studenti.unisa.it::d6761803-de03-481d-b644-7df0725f855c" providerId="AD" clId="Web-{BB47BC8C-BC4C-5F0D-CDA8-1DB2975F1892}" dt="2023-02-14T19:03:08.648" v="11" actId="1076"/>
          <ac:grpSpMkLst>
            <pc:docMk/>
            <pc:sldMk cId="2183815765" sldId="293"/>
            <ac:grpSpMk id="57" creationId="{C165DE7A-AF64-AE20-9669-82B1CDD1B247}"/>
          </ac:grpSpMkLst>
        </pc:grpChg>
        <pc:grpChg chg="mod">
          <ac:chgData name="MICHELA FAELLA" userId="S::m.faella2@studenti.unisa.it::d6761803-de03-481d-b644-7df0725f855c" providerId="AD" clId="Web-{BB47BC8C-BC4C-5F0D-CDA8-1DB2975F1892}" dt="2023-02-14T19:03:22.133" v="17" actId="1076"/>
          <ac:grpSpMkLst>
            <pc:docMk/>
            <pc:sldMk cId="2183815765" sldId="293"/>
            <ac:grpSpMk id="58" creationId="{E80D58BF-8ECF-E1CA-6258-16317B00CC61}"/>
          </ac:grpSpMkLst>
        </pc:grpChg>
        <pc:grpChg chg="mod">
          <ac:chgData name="MICHELA FAELLA" userId="S::m.faella2@studenti.unisa.it::d6761803-de03-481d-b644-7df0725f855c" providerId="AD" clId="Web-{BB47BC8C-BC4C-5F0D-CDA8-1DB2975F1892}" dt="2023-02-14T19:03:23.320" v="18" actId="1076"/>
          <ac:grpSpMkLst>
            <pc:docMk/>
            <pc:sldMk cId="2183815765" sldId="293"/>
            <ac:grpSpMk id="70" creationId="{3C7C0201-0BA0-F9B2-7B24-A53DD1396FEC}"/>
          </ac:grpSpMkLst>
        </pc:grpChg>
        <pc:grpChg chg="add del mod">
          <ac:chgData name="MICHELA FAELLA" userId="S::m.faella2@studenti.unisa.it::d6761803-de03-481d-b644-7df0725f855c" providerId="AD" clId="Web-{BB47BC8C-BC4C-5F0D-CDA8-1DB2975F1892}" dt="2023-02-14T19:07:45.640" v="37"/>
          <ac:grpSpMkLst>
            <pc:docMk/>
            <pc:sldMk cId="2183815765" sldId="293"/>
            <ac:grpSpMk id="71" creationId="{B4FCD973-F44A-D608-F8A5-73D971758C15}"/>
          </ac:grpSpMkLst>
        </pc:grpChg>
        <pc:grpChg chg="mod">
          <ac:chgData name="MICHELA FAELLA" userId="S::m.faella2@studenti.unisa.it::d6761803-de03-481d-b644-7df0725f855c" providerId="AD" clId="Web-{BB47BC8C-BC4C-5F0D-CDA8-1DB2975F1892}" dt="2023-02-14T19:03:25.852" v="19" actId="1076"/>
          <ac:grpSpMkLst>
            <pc:docMk/>
            <pc:sldMk cId="2183815765" sldId="293"/>
            <ac:grpSpMk id="86" creationId="{7D5EC8B9-AEB6-7DBC-36EE-F85A8821370B}"/>
          </ac:grpSpMkLst>
        </pc:grpChg>
        <pc:picChg chg="add del mod">
          <ac:chgData name="MICHELA FAELLA" userId="S::m.faella2@studenti.unisa.it::d6761803-de03-481d-b644-7df0725f855c" providerId="AD" clId="Web-{BB47BC8C-BC4C-5F0D-CDA8-1DB2975F1892}" dt="2023-02-14T19:13:25.040" v="59"/>
          <ac:picMkLst>
            <pc:docMk/>
            <pc:sldMk cId="2183815765" sldId="293"/>
            <ac:picMk id="10" creationId="{1587EBF9-AEC2-E2C5-2ECB-F3F55C43A14D}"/>
          </ac:picMkLst>
        </pc:picChg>
        <pc:picChg chg="add del mod">
          <ac:chgData name="MICHELA FAELLA" userId="S::m.faella2@studenti.unisa.it::d6761803-de03-481d-b644-7df0725f855c" providerId="AD" clId="Web-{BB47BC8C-BC4C-5F0D-CDA8-1DB2975F1892}" dt="2023-02-14T19:14:52.480" v="67"/>
          <ac:picMkLst>
            <pc:docMk/>
            <pc:sldMk cId="2183815765" sldId="293"/>
            <ac:picMk id="11" creationId="{70A2C223-02F2-702C-9F89-363467CEC87A}"/>
          </ac:picMkLst>
        </pc:picChg>
        <pc:picChg chg="add mod">
          <ac:chgData name="MICHELA FAELLA" userId="S::m.faella2@studenti.unisa.it::d6761803-de03-481d-b644-7df0725f855c" providerId="AD" clId="Web-{BB47BC8C-BC4C-5F0D-CDA8-1DB2975F1892}" dt="2023-02-14T19:15:25.324" v="78" actId="1076"/>
          <ac:picMkLst>
            <pc:docMk/>
            <pc:sldMk cId="2183815765" sldId="293"/>
            <ac:picMk id="12" creationId="{F52C96F1-C796-BCEF-F1FF-687F54C07007}"/>
          </ac:picMkLst>
        </pc:picChg>
        <pc:picChg chg="mod">
          <ac:chgData name="MICHELA FAELLA" userId="S::m.faella2@studenti.unisa.it::d6761803-de03-481d-b644-7df0725f855c" providerId="AD" clId="Web-{BB47BC8C-BC4C-5F0D-CDA8-1DB2975F1892}" dt="2023-02-14T19:11:10.802" v="54" actId="1076"/>
          <ac:picMkLst>
            <pc:docMk/>
            <pc:sldMk cId="2183815765" sldId="293"/>
            <ac:picMk id="26" creationId="{54A8414B-B019-F901-A3C8-948A8673488A}"/>
          </ac:picMkLst>
        </pc:picChg>
        <pc:picChg chg="mod">
          <ac:chgData name="MICHELA FAELLA" userId="S::m.faella2@studenti.unisa.it::d6761803-de03-481d-b644-7df0725f855c" providerId="AD" clId="Web-{BB47BC8C-BC4C-5F0D-CDA8-1DB2975F1892}" dt="2023-02-14T19:11:31.115" v="58"/>
          <ac:picMkLst>
            <pc:docMk/>
            <pc:sldMk cId="2183815765" sldId="293"/>
            <ac:picMk id="41" creationId="{6B707CD1-DD9D-9CC3-6E6D-5077C0D55E55}"/>
          </ac:picMkLst>
        </pc:picChg>
        <pc:picChg chg="mod">
          <ac:chgData name="MICHELA FAELLA" userId="S::m.faella2@studenti.unisa.it::d6761803-de03-481d-b644-7df0725f855c" providerId="AD" clId="Web-{BB47BC8C-BC4C-5F0D-CDA8-1DB2975F1892}" dt="2023-02-14T19:09:56.644" v="47" actId="1076"/>
          <ac:picMkLst>
            <pc:docMk/>
            <pc:sldMk cId="2183815765" sldId="293"/>
            <ac:picMk id="64" creationId="{9C94FC3D-22FA-1EF3-294F-5FB5595823D7}"/>
          </ac:picMkLst>
        </pc:picChg>
        <pc:picChg chg="add del mod">
          <ac:chgData name="MICHELA FAELLA" userId="S::m.faella2@studenti.unisa.it::d6761803-de03-481d-b644-7df0725f855c" providerId="AD" clId="Web-{BB47BC8C-BC4C-5F0D-CDA8-1DB2975F1892}" dt="2023-02-14T19:07:48.828" v="38"/>
          <ac:picMkLst>
            <pc:docMk/>
            <pc:sldMk cId="2183815765" sldId="293"/>
            <ac:picMk id="77" creationId="{88286192-C5A3-93F2-0948-AC942D270106}"/>
          </ac:picMkLst>
        </pc:picChg>
      </pc:sldChg>
      <pc:sldChg chg="addSp delSp modSp">
        <pc:chgData name="MICHELA FAELLA" userId="S::m.faella2@studenti.unisa.it::d6761803-de03-481d-b644-7df0725f855c" providerId="AD" clId="Web-{BB47BC8C-BC4C-5F0D-CDA8-1DB2975F1892}" dt="2023-02-14T19:15:49.997" v="85" actId="14100"/>
        <pc:sldMkLst>
          <pc:docMk/>
          <pc:sldMk cId="1945260016" sldId="298"/>
        </pc:sldMkLst>
        <pc:picChg chg="add mod">
          <ac:chgData name="MICHELA FAELLA" userId="S::m.faella2@studenti.unisa.it::d6761803-de03-481d-b644-7df0725f855c" providerId="AD" clId="Web-{BB47BC8C-BC4C-5F0D-CDA8-1DB2975F1892}" dt="2023-02-14T19:15:49.997" v="85" actId="14100"/>
          <ac:picMkLst>
            <pc:docMk/>
            <pc:sldMk cId="1945260016" sldId="298"/>
            <ac:picMk id="4" creationId="{B7AECD88-8734-147E-C8D4-F1C3886756A2}"/>
          </ac:picMkLst>
        </pc:picChg>
        <pc:picChg chg="del">
          <ac:chgData name="MICHELA FAELLA" userId="S::m.faella2@studenti.unisa.it::d6761803-de03-481d-b644-7df0725f855c" providerId="AD" clId="Web-{BB47BC8C-BC4C-5F0D-CDA8-1DB2975F1892}" dt="2023-02-14T19:15:39.043" v="80"/>
          <ac:picMkLst>
            <pc:docMk/>
            <pc:sldMk cId="1945260016" sldId="298"/>
            <ac:picMk id="16" creationId="{E309C7D4-C8DA-9DF6-1AE1-4CD648AB4DAA}"/>
          </ac:picMkLst>
        </pc:picChg>
      </pc:sldChg>
    </pc:docChg>
  </pc:docChgLst>
  <pc:docChgLst>
    <pc:chgData name="ANTONIO GIAMETTA" userId="S::a.giametta@studenti.unisa.it::ef91fa14-aaa3-4205-8ca3-78bf8cd6897d" providerId="AD" clId="Web-{FC2C66B3-039E-943D-EB54-DCE8BCB34D4C}"/>
    <pc:docChg chg="modSld">
      <pc:chgData name="ANTONIO GIAMETTA" userId="S::a.giametta@studenti.unisa.it::ef91fa14-aaa3-4205-8ca3-78bf8cd6897d" providerId="AD" clId="Web-{FC2C66B3-039E-943D-EB54-DCE8BCB34D4C}" dt="2023-02-15T10:11:02.382" v="16"/>
      <pc:docMkLst>
        <pc:docMk/>
      </pc:docMkLst>
      <pc:sldChg chg="modSp">
        <pc:chgData name="ANTONIO GIAMETTA" userId="S::a.giametta@studenti.unisa.it::ef91fa14-aaa3-4205-8ca3-78bf8cd6897d" providerId="AD" clId="Web-{FC2C66B3-039E-943D-EB54-DCE8BCB34D4C}" dt="2023-02-15T10:03:56.164" v="1" actId="1076"/>
        <pc:sldMkLst>
          <pc:docMk/>
          <pc:sldMk cId="2183815765" sldId="293"/>
        </pc:sldMkLst>
        <pc:picChg chg="mod">
          <ac:chgData name="ANTONIO GIAMETTA" userId="S::a.giametta@studenti.unisa.it::ef91fa14-aaa3-4205-8ca3-78bf8cd6897d" providerId="AD" clId="Web-{FC2C66B3-039E-943D-EB54-DCE8BCB34D4C}" dt="2023-02-15T10:03:56.164" v="1" actId="1076"/>
          <ac:picMkLst>
            <pc:docMk/>
            <pc:sldMk cId="2183815765" sldId="293"/>
            <ac:picMk id="12" creationId="{F52C96F1-C796-BCEF-F1FF-687F54C07007}"/>
          </ac:picMkLst>
        </pc:picChg>
      </pc:sldChg>
      <pc:sldChg chg="addSp delSp">
        <pc:chgData name="ANTONIO GIAMETTA" userId="S::a.giametta@studenti.unisa.it::ef91fa14-aaa3-4205-8ca3-78bf8cd6897d" providerId="AD" clId="Web-{FC2C66B3-039E-943D-EB54-DCE8BCB34D4C}" dt="2023-02-15T10:11:02.382" v="16"/>
        <pc:sldMkLst>
          <pc:docMk/>
          <pc:sldMk cId="2506146342" sldId="299"/>
        </pc:sldMkLst>
        <pc:picChg chg="add del">
          <ac:chgData name="ANTONIO GIAMETTA" userId="S::a.giametta@studenti.unisa.it::ef91fa14-aaa3-4205-8ca3-78bf8cd6897d" providerId="AD" clId="Web-{FC2C66B3-039E-943D-EB54-DCE8BCB34D4C}" dt="2023-02-15T10:11:02.382" v="16"/>
          <ac:picMkLst>
            <pc:docMk/>
            <pc:sldMk cId="2506146342" sldId="299"/>
            <ac:picMk id="7" creationId="{5DDDEEEA-21B4-9A48-FBE0-F5DDE8242671}"/>
          </ac:picMkLst>
        </pc:picChg>
      </pc:sldChg>
      <pc:sldChg chg="addSp delSp modSp">
        <pc:chgData name="ANTONIO GIAMETTA" userId="S::a.giametta@studenti.unisa.it::ef91fa14-aaa3-4205-8ca3-78bf8cd6897d" providerId="AD" clId="Web-{FC2C66B3-039E-943D-EB54-DCE8BCB34D4C}" dt="2023-02-15T10:09:07.394" v="7"/>
        <pc:sldMkLst>
          <pc:docMk/>
          <pc:sldMk cId="2174706753" sldId="315"/>
        </pc:sldMkLst>
        <pc:spChg chg="add del mod">
          <ac:chgData name="ANTONIO GIAMETTA" userId="S::a.giametta@studenti.unisa.it::ef91fa14-aaa3-4205-8ca3-78bf8cd6897d" providerId="AD" clId="Web-{FC2C66B3-039E-943D-EB54-DCE8BCB34D4C}" dt="2023-02-15T10:09:07.394" v="7"/>
          <ac:spMkLst>
            <pc:docMk/>
            <pc:sldMk cId="2174706753" sldId="315"/>
            <ac:spMk id="3" creationId="{7BA8F05A-AF03-B1E3-2EC4-04A7312A922A}"/>
          </ac:spMkLst>
        </pc:spChg>
      </pc:sldChg>
      <pc:sldChg chg="modSp">
        <pc:chgData name="ANTONIO GIAMETTA" userId="S::a.giametta@studenti.unisa.it::ef91fa14-aaa3-4205-8ca3-78bf8cd6897d" providerId="AD" clId="Web-{FC2C66B3-039E-943D-EB54-DCE8BCB34D4C}" dt="2023-02-15T10:09:23.644" v="8" actId="20577"/>
        <pc:sldMkLst>
          <pc:docMk/>
          <pc:sldMk cId="1367832828" sldId="317"/>
        </pc:sldMkLst>
        <pc:spChg chg="mod">
          <ac:chgData name="ANTONIO GIAMETTA" userId="S::a.giametta@studenti.unisa.it::ef91fa14-aaa3-4205-8ca3-78bf8cd6897d" providerId="AD" clId="Web-{FC2C66B3-039E-943D-EB54-DCE8BCB34D4C}" dt="2023-02-15T10:09:23.644" v="8" actId="20577"/>
          <ac:spMkLst>
            <pc:docMk/>
            <pc:sldMk cId="1367832828" sldId="317"/>
            <ac:spMk id="3" creationId="{943D7A32-98C1-2012-E412-55782804E558}"/>
          </ac:spMkLst>
        </pc:spChg>
      </pc:sldChg>
      <pc:sldChg chg="modSp">
        <pc:chgData name="ANTONIO GIAMETTA" userId="S::a.giametta@studenti.unisa.it::ef91fa14-aaa3-4205-8ca3-78bf8cd6897d" providerId="AD" clId="Web-{FC2C66B3-039E-943D-EB54-DCE8BCB34D4C}" dt="2023-02-15T10:09:42.301" v="12" actId="20577"/>
        <pc:sldMkLst>
          <pc:docMk/>
          <pc:sldMk cId="2171032297" sldId="321"/>
        </pc:sldMkLst>
        <pc:spChg chg="mod">
          <ac:chgData name="ANTONIO GIAMETTA" userId="S::a.giametta@studenti.unisa.it::ef91fa14-aaa3-4205-8ca3-78bf8cd6897d" providerId="AD" clId="Web-{FC2C66B3-039E-943D-EB54-DCE8BCB34D4C}" dt="2023-02-15T10:09:42.301" v="12" actId="20577"/>
          <ac:spMkLst>
            <pc:docMk/>
            <pc:sldMk cId="2171032297" sldId="321"/>
            <ac:spMk id="12" creationId="{06EBE084-B922-102C-F093-EEE24075A66A}"/>
          </ac:spMkLst>
        </pc:spChg>
      </pc:sldChg>
      <pc:sldChg chg="modSp">
        <pc:chgData name="ANTONIO GIAMETTA" userId="S::a.giametta@studenti.unisa.it::ef91fa14-aaa3-4205-8ca3-78bf8cd6897d" providerId="AD" clId="Web-{FC2C66B3-039E-943D-EB54-DCE8BCB34D4C}" dt="2023-02-15T10:10:33.944" v="14" actId="20577"/>
        <pc:sldMkLst>
          <pc:docMk/>
          <pc:sldMk cId="3865200643" sldId="322"/>
        </pc:sldMkLst>
        <pc:spChg chg="mod">
          <ac:chgData name="ANTONIO GIAMETTA" userId="S::a.giametta@studenti.unisa.it::ef91fa14-aaa3-4205-8ca3-78bf8cd6897d" providerId="AD" clId="Web-{FC2C66B3-039E-943D-EB54-DCE8BCB34D4C}" dt="2023-02-15T10:10:33.944" v="14" actId="20577"/>
          <ac:spMkLst>
            <pc:docMk/>
            <pc:sldMk cId="3865200643" sldId="322"/>
            <ac:spMk id="2" creationId="{942BCEEA-804B-CB13-DCB8-DCF7B088AED9}"/>
          </ac:spMkLst>
        </pc:spChg>
      </pc:sldChg>
      <pc:sldChg chg="modSp">
        <pc:chgData name="ANTONIO GIAMETTA" userId="S::a.giametta@studenti.unisa.it::ef91fa14-aaa3-4205-8ca3-78bf8cd6897d" providerId="AD" clId="Web-{FC2C66B3-039E-943D-EB54-DCE8BCB34D4C}" dt="2023-02-15T10:07:43.907" v="3"/>
        <pc:sldMkLst>
          <pc:docMk/>
          <pc:sldMk cId="2764079131" sldId="324"/>
        </pc:sldMkLst>
        <pc:graphicFrameChg chg="mod modGraphic">
          <ac:chgData name="ANTONIO GIAMETTA" userId="S::a.giametta@studenti.unisa.it::ef91fa14-aaa3-4205-8ca3-78bf8cd6897d" providerId="AD" clId="Web-{FC2C66B3-039E-943D-EB54-DCE8BCB34D4C}" dt="2023-02-15T10:07:43.907" v="3"/>
          <ac:graphicFrameMkLst>
            <pc:docMk/>
            <pc:sldMk cId="2764079131" sldId="324"/>
            <ac:graphicFrameMk id="4" creationId="{EED6192E-AD37-3024-9478-571294FFF671}"/>
          </ac:graphicFrameMkLst>
        </pc:graphicFrameChg>
      </pc:sldChg>
    </pc:docChg>
  </pc:docChgLst>
  <pc:docChgLst>
    <pc:chgData name="MICHELA FAELLA" userId="S::m.faella2@studenti.unisa.it::d6761803-de03-481d-b644-7df0725f855c" providerId="AD" clId="Web-{CF8038CD-B52C-F6C6-27EE-EC9E9323CC0C}"/>
    <pc:docChg chg="addSld modSld modSection">
      <pc:chgData name="MICHELA FAELLA" userId="S::m.faella2@studenti.unisa.it::d6761803-de03-481d-b644-7df0725f855c" providerId="AD" clId="Web-{CF8038CD-B52C-F6C6-27EE-EC9E9323CC0C}" dt="2023-02-15T09:31:52.035" v="8" actId="20577"/>
      <pc:docMkLst>
        <pc:docMk/>
      </pc:docMkLst>
      <pc:sldChg chg="modSp">
        <pc:chgData name="MICHELA FAELLA" userId="S::m.faella2@studenti.unisa.it::d6761803-de03-481d-b644-7df0725f855c" providerId="AD" clId="Web-{CF8038CD-B52C-F6C6-27EE-EC9E9323CC0C}" dt="2023-02-15T08:25:40.328" v="0" actId="1076"/>
        <pc:sldMkLst>
          <pc:docMk/>
          <pc:sldMk cId="757561125" sldId="286"/>
        </pc:sldMkLst>
        <pc:spChg chg="mod">
          <ac:chgData name="MICHELA FAELLA" userId="S::m.faella2@studenti.unisa.it::d6761803-de03-481d-b644-7df0725f855c" providerId="AD" clId="Web-{CF8038CD-B52C-F6C6-27EE-EC9E9323CC0C}" dt="2023-02-15T08:25:40.328" v="0" actId="1076"/>
          <ac:spMkLst>
            <pc:docMk/>
            <pc:sldMk cId="757561125" sldId="286"/>
            <ac:spMk id="8" creationId="{227E4A34-FFEB-2099-8D07-B45266981974}"/>
          </ac:spMkLst>
        </pc:spChg>
      </pc:sldChg>
      <pc:sldChg chg="modSp">
        <pc:chgData name="MICHELA FAELLA" userId="S::m.faella2@studenti.unisa.it::d6761803-de03-481d-b644-7df0725f855c" providerId="AD" clId="Web-{CF8038CD-B52C-F6C6-27EE-EC9E9323CC0C}" dt="2023-02-15T09:31:52.035" v="8" actId="20577"/>
        <pc:sldMkLst>
          <pc:docMk/>
          <pc:sldMk cId="3494912163" sldId="301"/>
        </pc:sldMkLst>
        <pc:spChg chg="mod">
          <ac:chgData name="MICHELA FAELLA" userId="S::m.faella2@studenti.unisa.it::d6761803-de03-481d-b644-7df0725f855c" providerId="AD" clId="Web-{CF8038CD-B52C-F6C6-27EE-EC9E9323CC0C}" dt="2023-02-15T09:31:52.035" v="8" actId="20577"/>
          <ac:spMkLst>
            <pc:docMk/>
            <pc:sldMk cId="3494912163" sldId="301"/>
            <ac:spMk id="22" creationId="{6002EAD4-E80E-2C56-8D37-099DCEB47B22}"/>
          </ac:spMkLst>
        </pc:spChg>
      </pc:sldChg>
      <pc:sldChg chg="modSp">
        <pc:chgData name="MICHELA FAELLA" userId="S::m.faella2@studenti.unisa.it::d6761803-de03-481d-b644-7df0725f855c" providerId="AD" clId="Web-{CF8038CD-B52C-F6C6-27EE-EC9E9323CC0C}" dt="2023-02-15T09:24:08.259" v="4" actId="1076"/>
        <pc:sldMkLst>
          <pc:docMk/>
          <pc:sldMk cId="4194544473" sldId="302"/>
        </pc:sldMkLst>
        <pc:grpChg chg="mod">
          <ac:chgData name="MICHELA FAELLA" userId="S::m.faella2@studenti.unisa.it::d6761803-de03-481d-b644-7df0725f855c" providerId="AD" clId="Web-{CF8038CD-B52C-F6C6-27EE-EC9E9323CC0C}" dt="2023-02-15T09:24:08.259" v="4" actId="1076"/>
          <ac:grpSpMkLst>
            <pc:docMk/>
            <pc:sldMk cId="4194544473" sldId="302"/>
            <ac:grpSpMk id="24" creationId="{E19905B0-A820-B63D-F195-3D2FF8846472}"/>
          </ac:grpSpMkLst>
        </pc:grpChg>
      </pc:sldChg>
      <pc:sldChg chg="add">
        <pc:chgData name="MICHELA FAELLA" userId="S::m.faella2@studenti.unisa.it::d6761803-de03-481d-b644-7df0725f855c" providerId="AD" clId="Web-{CF8038CD-B52C-F6C6-27EE-EC9E9323CC0C}" dt="2023-02-15T08:32:04.636" v="1"/>
        <pc:sldMkLst>
          <pc:docMk/>
          <pc:sldMk cId="2032945953" sldId="332"/>
        </pc:sldMkLst>
      </pc:sldChg>
      <pc:sldChg chg="add">
        <pc:chgData name="MICHELA FAELLA" userId="S::m.faella2@studenti.unisa.it::d6761803-de03-481d-b644-7df0725f855c" providerId="AD" clId="Web-{CF8038CD-B52C-F6C6-27EE-EC9E9323CC0C}" dt="2023-02-15T08:32:11.886" v="2"/>
        <pc:sldMkLst>
          <pc:docMk/>
          <pc:sldMk cId="3134450997" sldId="333"/>
        </pc:sldMkLst>
      </pc:sldChg>
    </pc:docChg>
  </pc:docChgLst>
  <pc:docChgLst>
    <pc:chgData name="MICHELA FAELLA" userId="S::m.faella2@studenti.unisa.it::d6761803-de03-481d-b644-7df0725f855c" providerId="AD" clId="Web-{C2A81AE3-A248-8979-9E56-52821262D13F}"/>
    <pc:docChg chg="addSld delSld sldOrd modSection">
      <pc:chgData name="MICHELA FAELLA" userId="S::m.faella2@studenti.unisa.it::d6761803-de03-481d-b644-7df0725f855c" providerId="AD" clId="Web-{C2A81AE3-A248-8979-9E56-52821262D13F}" dt="2023-02-15T14:41:17.008" v="47"/>
      <pc:docMkLst>
        <pc:docMk/>
      </pc:docMkLst>
      <pc:sldChg chg="del">
        <pc:chgData name="MICHELA FAELLA" userId="S::m.faella2@studenti.unisa.it::d6761803-de03-481d-b644-7df0725f855c" providerId="AD" clId="Web-{C2A81AE3-A248-8979-9E56-52821262D13F}" dt="2023-02-15T14:22:29.007" v="0"/>
        <pc:sldMkLst>
          <pc:docMk/>
          <pc:sldMk cId="1223945731" sldId="256"/>
        </pc:sldMkLst>
      </pc:sldChg>
      <pc:sldChg chg="del">
        <pc:chgData name="MICHELA FAELLA" userId="S::m.faella2@studenti.unisa.it::d6761803-de03-481d-b644-7df0725f855c" providerId="AD" clId="Web-{C2A81AE3-A248-8979-9E56-52821262D13F}" dt="2023-02-15T14:22:29.804" v="1"/>
        <pc:sldMkLst>
          <pc:docMk/>
          <pc:sldMk cId="1317580603" sldId="265"/>
        </pc:sldMkLst>
      </pc:sldChg>
      <pc:sldChg chg="del">
        <pc:chgData name="MICHELA FAELLA" userId="S::m.faella2@studenti.unisa.it::d6761803-de03-481d-b644-7df0725f855c" providerId="AD" clId="Web-{C2A81AE3-A248-8979-9E56-52821262D13F}" dt="2023-02-15T14:22:31.085" v="3"/>
        <pc:sldMkLst>
          <pc:docMk/>
          <pc:sldMk cId="650135066" sldId="290"/>
        </pc:sldMkLst>
      </pc:sldChg>
      <pc:sldChg chg="del">
        <pc:chgData name="MICHELA FAELLA" userId="S::m.faella2@studenti.unisa.it::d6761803-de03-481d-b644-7df0725f855c" providerId="AD" clId="Web-{C2A81AE3-A248-8979-9E56-52821262D13F}" dt="2023-02-15T14:22:31.663" v="4"/>
        <pc:sldMkLst>
          <pc:docMk/>
          <pc:sldMk cId="405167191" sldId="291"/>
        </pc:sldMkLst>
      </pc:sldChg>
      <pc:sldChg chg="del">
        <pc:chgData name="MICHELA FAELLA" userId="S::m.faella2@studenti.unisa.it::d6761803-de03-481d-b644-7df0725f855c" providerId="AD" clId="Web-{C2A81AE3-A248-8979-9E56-52821262D13F}" dt="2023-02-15T14:22:32.617" v="5"/>
        <pc:sldMkLst>
          <pc:docMk/>
          <pc:sldMk cId="2506780040" sldId="292"/>
        </pc:sldMkLst>
      </pc:sldChg>
      <pc:sldChg chg="ord">
        <pc:chgData name="MICHELA FAELLA" userId="S::m.faella2@studenti.unisa.it::d6761803-de03-481d-b644-7df0725f855c" providerId="AD" clId="Web-{C2A81AE3-A248-8979-9E56-52821262D13F}" dt="2023-02-15T14:22:52.961" v="32"/>
        <pc:sldMkLst>
          <pc:docMk/>
          <pc:sldMk cId="2183815765" sldId="293"/>
        </pc:sldMkLst>
      </pc:sldChg>
      <pc:sldChg chg="del">
        <pc:chgData name="MICHELA FAELLA" userId="S::m.faella2@studenti.unisa.it::d6761803-de03-481d-b644-7df0725f855c" providerId="AD" clId="Web-{C2A81AE3-A248-8979-9E56-52821262D13F}" dt="2023-02-15T14:22:36.335" v="7"/>
        <pc:sldMkLst>
          <pc:docMk/>
          <pc:sldMk cId="3743322229" sldId="294"/>
        </pc:sldMkLst>
      </pc:sldChg>
      <pc:sldChg chg="del">
        <pc:chgData name="MICHELA FAELLA" userId="S::m.faella2@studenti.unisa.it::d6761803-de03-481d-b644-7df0725f855c" providerId="AD" clId="Web-{C2A81AE3-A248-8979-9E56-52821262D13F}" dt="2023-02-15T14:22:36.820" v="8"/>
        <pc:sldMkLst>
          <pc:docMk/>
          <pc:sldMk cId="2438706405" sldId="295"/>
        </pc:sldMkLst>
      </pc:sldChg>
      <pc:sldChg chg="del">
        <pc:chgData name="MICHELA FAELLA" userId="S::m.faella2@studenti.unisa.it::d6761803-de03-481d-b644-7df0725f855c" providerId="AD" clId="Web-{C2A81AE3-A248-8979-9E56-52821262D13F}" dt="2023-02-15T14:22:37.429" v="9"/>
        <pc:sldMkLst>
          <pc:docMk/>
          <pc:sldMk cId="735093493" sldId="296"/>
        </pc:sldMkLst>
      </pc:sldChg>
      <pc:sldChg chg="del">
        <pc:chgData name="MICHELA FAELLA" userId="S::m.faella2@studenti.unisa.it::d6761803-de03-481d-b644-7df0725f855c" providerId="AD" clId="Web-{C2A81AE3-A248-8979-9E56-52821262D13F}" dt="2023-02-15T14:22:37.898" v="10"/>
        <pc:sldMkLst>
          <pc:docMk/>
          <pc:sldMk cId="3993762976" sldId="297"/>
        </pc:sldMkLst>
      </pc:sldChg>
      <pc:sldChg chg="del">
        <pc:chgData name="MICHELA FAELLA" userId="S::m.faella2@studenti.unisa.it::d6761803-de03-481d-b644-7df0725f855c" providerId="AD" clId="Web-{C2A81AE3-A248-8979-9E56-52821262D13F}" dt="2023-02-15T14:22:38.882" v="11"/>
        <pc:sldMkLst>
          <pc:docMk/>
          <pc:sldMk cId="1945260016" sldId="298"/>
        </pc:sldMkLst>
      </pc:sldChg>
      <pc:sldChg chg="del">
        <pc:chgData name="MICHELA FAELLA" userId="S::m.faella2@studenti.unisa.it::d6761803-de03-481d-b644-7df0725f855c" providerId="AD" clId="Web-{C2A81AE3-A248-8979-9E56-52821262D13F}" dt="2023-02-15T14:22:41.242" v="15"/>
        <pc:sldMkLst>
          <pc:docMk/>
          <pc:sldMk cId="15735655" sldId="300"/>
        </pc:sldMkLst>
      </pc:sldChg>
      <pc:sldChg chg="del">
        <pc:chgData name="MICHELA FAELLA" userId="S::m.faella2@studenti.unisa.it::d6761803-de03-481d-b644-7df0725f855c" providerId="AD" clId="Web-{C2A81AE3-A248-8979-9E56-52821262D13F}" dt="2023-02-15T14:22:42.476" v="17"/>
        <pc:sldMkLst>
          <pc:docMk/>
          <pc:sldMk cId="3494912163" sldId="301"/>
        </pc:sldMkLst>
      </pc:sldChg>
      <pc:sldChg chg="del">
        <pc:chgData name="MICHELA FAELLA" userId="S::m.faella2@studenti.unisa.it::d6761803-de03-481d-b644-7df0725f855c" providerId="AD" clId="Web-{C2A81AE3-A248-8979-9E56-52821262D13F}" dt="2023-02-15T14:22:42.976" v="18"/>
        <pc:sldMkLst>
          <pc:docMk/>
          <pc:sldMk cId="4194544473" sldId="302"/>
        </pc:sldMkLst>
      </pc:sldChg>
      <pc:sldChg chg="del">
        <pc:chgData name="MICHELA FAELLA" userId="S::m.faella2@studenti.unisa.it::d6761803-de03-481d-b644-7df0725f855c" providerId="AD" clId="Web-{C2A81AE3-A248-8979-9E56-52821262D13F}" dt="2023-02-15T14:22:41.820" v="16"/>
        <pc:sldMkLst>
          <pc:docMk/>
          <pc:sldMk cId="3669593573" sldId="303"/>
        </pc:sldMkLst>
      </pc:sldChg>
      <pc:sldChg chg="del">
        <pc:chgData name="MICHELA FAELLA" userId="S::m.faella2@studenti.unisa.it::d6761803-de03-481d-b644-7df0725f855c" providerId="AD" clId="Web-{C2A81AE3-A248-8979-9E56-52821262D13F}" dt="2023-02-15T14:22:30.476" v="2"/>
        <pc:sldMkLst>
          <pc:docMk/>
          <pc:sldMk cId="3219479099" sldId="304"/>
        </pc:sldMkLst>
      </pc:sldChg>
      <pc:sldChg chg="del">
        <pc:chgData name="MICHELA FAELLA" userId="S::m.faella2@studenti.unisa.it::d6761803-de03-481d-b644-7df0725f855c" providerId="AD" clId="Web-{C2A81AE3-A248-8979-9E56-52821262D13F}" dt="2023-02-15T14:22:40.195" v="13"/>
        <pc:sldMkLst>
          <pc:docMk/>
          <pc:sldMk cId="1307400221" sldId="305"/>
        </pc:sldMkLst>
      </pc:sldChg>
      <pc:sldChg chg="del">
        <pc:chgData name="MICHELA FAELLA" userId="S::m.faella2@studenti.unisa.it::d6761803-de03-481d-b644-7df0725f855c" providerId="AD" clId="Web-{C2A81AE3-A248-8979-9E56-52821262D13F}" dt="2023-02-15T14:22:39.492" v="12"/>
        <pc:sldMkLst>
          <pc:docMk/>
          <pc:sldMk cId="754376713" sldId="306"/>
        </pc:sldMkLst>
      </pc:sldChg>
      <pc:sldChg chg="del">
        <pc:chgData name="MICHELA FAELLA" userId="S::m.faella2@studenti.unisa.it::d6761803-de03-481d-b644-7df0725f855c" providerId="AD" clId="Web-{C2A81AE3-A248-8979-9E56-52821262D13F}" dt="2023-02-15T14:22:40.461" v="14"/>
        <pc:sldMkLst>
          <pc:docMk/>
          <pc:sldMk cId="4143568726" sldId="307"/>
        </pc:sldMkLst>
      </pc:sldChg>
      <pc:sldChg chg="del">
        <pc:chgData name="MICHELA FAELLA" userId="S::m.faella2@studenti.unisa.it::d6761803-de03-481d-b644-7df0725f855c" providerId="AD" clId="Web-{C2A81AE3-A248-8979-9E56-52821262D13F}" dt="2023-02-15T14:22:43.461" v="19"/>
        <pc:sldMkLst>
          <pc:docMk/>
          <pc:sldMk cId="3198574692" sldId="308"/>
        </pc:sldMkLst>
      </pc:sldChg>
      <pc:sldChg chg="del">
        <pc:chgData name="MICHELA FAELLA" userId="S::m.faella2@studenti.unisa.it::d6761803-de03-481d-b644-7df0725f855c" providerId="AD" clId="Web-{C2A81AE3-A248-8979-9E56-52821262D13F}" dt="2023-02-15T14:22:44.976" v="21"/>
        <pc:sldMkLst>
          <pc:docMk/>
          <pc:sldMk cId="548058" sldId="310"/>
        </pc:sldMkLst>
      </pc:sldChg>
      <pc:sldChg chg="del">
        <pc:chgData name="MICHELA FAELLA" userId="S::m.faella2@studenti.unisa.it::d6761803-de03-481d-b644-7df0725f855c" providerId="AD" clId="Web-{C2A81AE3-A248-8979-9E56-52821262D13F}" dt="2023-02-15T14:22:45.367" v="22"/>
        <pc:sldMkLst>
          <pc:docMk/>
          <pc:sldMk cId="2970419391" sldId="311"/>
        </pc:sldMkLst>
      </pc:sldChg>
      <pc:sldChg chg="del">
        <pc:chgData name="MICHELA FAELLA" userId="S::m.faella2@studenti.unisa.it::d6761803-de03-481d-b644-7df0725f855c" providerId="AD" clId="Web-{C2A81AE3-A248-8979-9E56-52821262D13F}" dt="2023-02-15T14:22:45.945" v="23"/>
        <pc:sldMkLst>
          <pc:docMk/>
          <pc:sldMk cId="3585633117" sldId="312"/>
        </pc:sldMkLst>
      </pc:sldChg>
      <pc:sldChg chg="del">
        <pc:chgData name="MICHELA FAELLA" userId="S::m.faella2@studenti.unisa.it::d6761803-de03-481d-b644-7df0725f855c" providerId="AD" clId="Web-{C2A81AE3-A248-8979-9E56-52821262D13F}" dt="2023-02-15T14:22:46.398" v="24"/>
        <pc:sldMkLst>
          <pc:docMk/>
          <pc:sldMk cId="914285075" sldId="313"/>
        </pc:sldMkLst>
      </pc:sldChg>
      <pc:sldChg chg="del">
        <pc:chgData name="MICHELA FAELLA" userId="S::m.faella2@studenti.unisa.it::d6761803-de03-481d-b644-7df0725f855c" providerId="AD" clId="Web-{C2A81AE3-A248-8979-9E56-52821262D13F}" dt="2023-02-15T14:22:47.070" v="25"/>
        <pc:sldMkLst>
          <pc:docMk/>
          <pc:sldMk cId="3203134680" sldId="314"/>
        </pc:sldMkLst>
      </pc:sldChg>
      <pc:sldChg chg="del">
        <pc:chgData name="MICHELA FAELLA" userId="S::m.faella2@studenti.unisa.it::d6761803-de03-481d-b644-7df0725f855c" providerId="AD" clId="Web-{C2A81AE3-A248-8979-9E56-52821262D13F}" dt="2023-02-15T14:22:47.414" v="26"/>
        <pc:sldMkLst>
          <pc:docMk/>
          <pc:sldMk cId="2174706753" sldId="315"/>
        </pc:sldMkLst>
      </pc:sldChg>
      <pc:sldChg chg="del">
        <pc:chgData name="MICHELA FAELLA" userId="S::m.faella2@studenti.unisa.it::d6761803-de03-481d-b644-7df0725f855c" providerId="AD" clId="Web-{C2A81AE3-A248-8979-9E56-52821262D13F}" dt="2023-02-15T14:22:48.554" v="27"/>
        <pc:sldMkLst>
          <pc:docMk/>
          <pc:sldMk cId="477049354" sldId="316"/>
        </pc:sldMkLst>
      </pc:sldChg>
      <pc:sldChg chg="del">
        <pc:chgData name="MICHELA FAELLA" userId="S::m.faella2@studenti.unisa.it::d6761803-de03-481d-b644-7df0725f855c" providerId="AD" clId="Web-{C2A81AE3-A248-8979-9E56-52821262D13F}" dt="2023-02-15T14:22:49.289" v="28"/>
        <pc:sldMkLst>
          <pc:docMk/>
          <pc:sldMk cId="1367832828" sldId="317"/>
        </pc:sldMkLst>
      </pc:sldChg>
      <pc:sldChg chg="del">
        <pc:chgData name="MICHELA FAELLA" userId="S::m.faella2@studenti.unisa.it::d6761803-de03-481d-b644-7df0725f855c" providerId="AD" clId="Web-{C2A81AE3-A248-8979-9E56-52821262D13F}" dt="2023-02-15T14:22:49.930" v="29"/>
        <pc:sldMkLst>
          <pc:docMk/>
          <pc:sldMk cId="1000234736" sldId="319"/>
        </pc:sldMkLst>
      </pc:sldChg>
      <pc:sldChg chg="del">
        <pc:chgData name="MICHELA FAELLA" userId="S::m.faella2@studenti.unisa.it::d6761803-de03-481d-b644-7df0725f855c" providerId="AD" clId="Web-{C2A81AE3-A248-8979-9E56-52821262D13F}" dt="2023-02-15T14:22:50.758" v="30"/>
        <pc:sldMkLst>
          <pc:docMk/>
          <pc:sldMk cId="2171032297" sldId="321"/>
        </pc:sldMkLst>
      </pc:sldChg>
      <pc:sldChg chg="del">
        <pc:chgData name="MICHELA FAELLA" userId="S::m.faella2@studenti.unisa.it::d6761803-de03-481d-b644-7df0725f855c" providerId="AD" clId="Web-{C2A81AE3-A248-8979-9E56-52821262D13F}" dt="2023-02-15T14:22:51.805" v="31"/>
        <pc:sldMkLst>
          <pc:docMk/>
          <pc:sldMk cId="3865200643" sldId="322"/>
        </pc:sldMkLst>
      </pc:sldChg>
      <pc:sldChg chg="del">
        <pc:chgData name="MICHELA FAELLA" userId="S::m.faella2@studenti.unisa.it::d6761803-de03-481d-b644-7df0725f855c" providerId="AD" clId="Web-{C2A81AE3-A248-8979-9E56-52821262D13F}" dt="2023-02-15T14:22:35.507" v="6"/>
        <pc:sldMkLst>
          <pc:docMk/>
          <pc:sldMk cId="976020759" sldId="323"/>
        </pc:sldMkLst>
      </pc:sldChg>
      <pc:sldChg chg="del">
        <pc:chgData name="MICHELA FAELLA" userId="S::m.faella2@studenti.unisa.it::d6761803-de03-481d-b644-7df0725f855c" providerId="AD" clId="Web-{C2A81AE3-A248-8979-9E56-52821262D13F}" dt="2023-02-15T14:22:44.257" v="20"/>
        <pc:sldMkLst>
          <pc:docMk/>
          <pc:sldMk cId="2764079131" sldId="324"/>
        </pc:sldMkLst>
      </pc:sldChg>
      <pc:sldChg chg="add">
        <pc:chgData name="MICHELA FAELLA" userId="S::m.faella2@studenti.unisa.it::d6761803-de03-481d-b644-7df0725f855c" providerId="AD" clId="Web-{C2A81AE3-A248-8979-9E56-52821262D13F}" dt="2023-02-15T14:40:29.585" v="33"/>
        <pc:sldMkLst>
          <pc:docMk/>
          <pc:sldMk cId="342639664" sldId="335"/>
        </pc:sldMkLst>
      </pc:sldChg>
      <pc:sldChg chg="add">
        <pc:chgData name="MICHELA FAELLA" userId="S::m.faella2@studenti.unisa.it::d6761803-de03-481d-b644-7df0725f855c" providerId="AD" clId="Web-{C2A81AE3-A248-8979-9E56-52821262D13F}" dt="2023-02-15T14:40:29.913" v="34"/>
        <pc:sldMkLst>
          <pc:docMk/>
          <pc:sldMk cId="3483899300" sldId="336"/>
        </pc:sldMkLst>
      </pc:sldChg>
      <pc:sldChg chg="add">
        <pc:chgData name="MICHELA FAELLA" userId="S::m.faella2@studenti.unisa.it::d6761803-de03-481d-b644-7df0725f855c" providerId="AD" clId="Web-{C2A81AE3-A248-8979-9E56-52821262D13F}" dt="2023-02-15T14:40:30.117" v="35"/>
        <pc:sldMkLst>
          <pc:docMk/>
          <pc:sldMk cId="998018629" sldId="337"/>
        </pc:sldMkLst>
      </pc:sldChg>
      <pc:sldChg chg="add">
        <pc:chgData name="MICHELA FAELLA" userId="S::m.faella2@studenti.unisa.it::d6761803-de03-481d-b644-7df0725f855c" providerId="AD" clId="Web-{C2A81AE3-A248-8979-9E56-52821262D13F}" dt="2023-02-15T14:40:30.319" v="36"/>
        <pc:sldMkLst>
          <pc:docMk/>
          <pc:sldMk cId="2736474274" sldId="338"/>
        </pc:sldMkLst>
      </pc:sldChg>
      <pc:sldChg chg="add">
        <pc:chgData name="MICHELA FAELLA" userId="S::m.faella2@studenti.unisa.it::d6761803-de03-481d-b644-7df0725f855c" providerId="AD" clId="Web-{C2A81AE3-A248-8979-9E56-52821262D13F}" dt="2023-02-15T14:41:15.040" v="37"/>
        <pc:sldMkLst>
          <pc:docMk/>
          <pc:sldMk cId="1975120036" sldId="339"/>
        </pc:sldMkLst>
      </pc:sldChg>
      <pc:sldChg chg="add">
        <pc:chgData name="MICHELA FAELLA" userId="S::m.faella2@studenti.unisa.it::d6761803-de03-481d-b644-7df0725f855c" providerId="AD" clId="Web-{C2A81AE3-A248-8979-9E56-52821262D13F}" dt="2023-02-15T14:41:15.243" v="38"/>
        <pc:sldMkLst>
          <pc:docMk/>
          <pc:sldMk cId="2967875853" sldId="340"/>
        </pc:sldMkLst>
      </pc:sldChg>
      <pc:sldChg chg="add">
        <pc:chgData name="MICHELA FAELLA" userId="S::m.faella2@studenti.unisa.it::d6761803-de03-481d-b644-7df0725f855c" providerId="AD" clId="Web-{C2A81AE3-A248-8979-9E56-52821262D13F}" dt="2023-02-15T14:41:15.446" v="39"/>
        <pc:sldMkLst>
          <pc:docMk/>
          <pc:sldMk cId="2255653530" sldId="341"/>
        </pc:sldMkLst>
      </pc:sldChg>
      <pc:sldChg chg="add">
        <pc:chgData name="MICHELA FAELLA" userId="S::m.faella2@studenti.unisa.it::d6761803-de03-481d-b644-7df0725f855c" providerId="AD" clId="Web-{C2A81AE3-A248-8979-9E56-52821262D13F}" dt="2023-02-15T14:41:15.680" v="40"/>
        <pc:sldMkLst>
          <pc:docMk/>
          <pc:sldMk cId="3666694934" sldId="342"/>
        </pc:sldMkLst>
      </pc:sldChg>
      <pc:sldChg chg="add">
        <pc:chgData name="MICHELA FAELLA" userId="S::m.faella2@studenti.unisa.it::d6761803-de03-481d-b644-7df0725f855c" providerId="AD" clId="Web-{C2A81AE3-A248-8979-9E56-52821262D13F}" dt="2023-02-15T14:41:15.930" v="41"/>
        <pc:sldMkLst>
          <pc:docMk/>
          <pc:sldMk cId="3755433487" sldId="343"/>
        </pc:sldMkLst>
      </pc:sldChg>
      <pc:sldChg chg="add">
        <pc:chgData name="MICHELA FAELLA" userId="S::m.faella2@studenti.unisa.it::d6761803-de03-481d-b644-7df0725f855c" providerId="AD" clId="Web-{C2A81AE3-A248-8979-9E56-52821262D13F}" dt="2023-02-15T14:41:16.211" v="42"/>
        <pc:sldMkLst>
          <pc:docMk/>
          <pc:sldMk cId="238220579" sldId="344"/>
        </pc:sldMkLst>
      </pc:sldChg>
      <pc:sldChg chg="add">
        <pc:chgData name="MICHELA FAELLA" userId="S::m.faella2@studenti.unisa.it::d6761803-de03-481d-b644-7df0725f855c" providerId="AD" clId="Web-{C2A81AE3-A248-8979-9E56-52821262D13F}" dt="2023-02-15T14:41:16.336" v="43"/>
        <pc:sldMkLst>
          <pc:docMk/>
          <pc:sldMk cId="1111111994" sldId="345"/>
        </pc:sldMkLst>
      </pc:sldChg>
      <pc:sldChg chg="add">
        <pc:chgData name="MICHELA FAELLA" userId="S::m.faella2@studenti.unisa.it::d6761803-de03-481d-b644-7df0725f855c" providerId="AD" clId="Web-{C2A81AE3-A248-8979-9E56-52821262D13F}" dt="2023-02-15T14:41:16.461" v="44"/>
        <pc:sldMkLst>
          <pc:docMk/>
          <pc:sldMk cId="1593069208" sldId="346"/>
        </pc:sldMkLst>
      </pc:sldChg>
      <pc:sldChg chg="add">
        <pc:chgData name="MICHELA FAELLA" userId="S::m.faella2@studenti.unisa.it::d6761803-de03-481d-b644-7df0725f855c" providerId="AD" clId="Web-{C2A81AE3-A248-8979-9E56-52821262D13F}" dt="2023-02-15T14:41:16.649" v="45"/>
        <pc:sldMkLst>
          <pc:docMk/>
          <pc:sldMk cId="3210403717" sldId="347"/>
        </pc:sldMkLst>
      </pc:sldChg>
      <pc:sldChg chg="add">
        <pc:chgData name="MICHELA FAELLA" userId="S::m.faella2@studenti.unisa.it::d6761803-de03-481d-b644-7df0725f855c" providerId="AD" clId="Web-{C2A81AE3-A248-8979-9E56-52821262D13F}" dt="2023-02-15T14:41:16.805" v="46"/>
        <pc:sldMkLst>
          <pc:docMk/>
          <pc:sldMk cId="1510673687" sldId="348"/>
        </pc:sldMkLst>
      </pc:sldChg>
      <pc:sldChg chg="add">
        <pc:chgData name="MICHELA FAELLA" userId="S::m.faella2@studenti.unisa.it::d6761803-de03-481d-b644-7df0725f855c" providerId="AD" clId="Web-{C2A81AE3-A248-8979-9E56-52821262D13F}" dt="2023-02-15T14:41:17.008" v="47"/>
        <pc:sldMkLst>
          <pc:docMk/>
          <pc:sldMk cId="1833598599" sldId="34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978B6-DDD8-4071-9604-7EE2CFCF0E50}" type="datetimeFigureOut">
              <a:rPr lang="it-IT" smtClean="0"/>
              <a:t>15/02/2023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C18BCD-3777-467B-A860-D947383A7154}" type="slidenum">
              <a:rPr lang="it-IT" smtClean="0"/>
              <a:t>‹#›</a:t>
            </a:fld>
            <a:endParaRPr lang="it-IT"/>
          </a:p>
        </p:txBody>
      </p:sp>
    </p:spTree>
    <p:extLst>
      <p:ext uri="{BB962C8B-B14F-4D97-AF65-F5344CB8AC3E}">
        <p14:creationId xmlns:p14="http://schemas.microsoft.com/office/powerpoint/2010/main" val="2667932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u="sng"/>
          </a:p>
        </p:txBody>
      </p:sp>
      <p:sp>
        <p:nvSpPr>
          <p:cNvPr id="4" name="Segnaposto numero diapositiva 3"/>
          <p:cNvSpPr>
            <a:spLocks noGrp="1"/>
          </p:cNvSpPr>
          <p:nvPr>
            <p:ph type="sldNum" sz="quarter" idx="5"/>
          </p:nvPr>
        </p:nvSpPr>
        <p:spPr/>
        <p:txBody>
          <a:bodyPr/>
          <a:lstStyle/>
          <a:p>
            <a:fld id="{E8C18BCD-3777-467B-A860-D947383A7154}" type="slidenum">
              <a:rPr lang="it-IT" smtClean="0"/>
              <a:t>1</a:t>
            </a:fld>
            <a:endParaRPr lang="it-IT"/>
          </a:p>
        </p:txBody>
      </p:sp>
    </p:spTree>
    <p:extLst>
      <p:ext uri="{BB962C8B-B14F-4D97-AF65-F5344CB8AC3E}">
        <p14:creationId xmlns:p14="http://schemas.microsoft.com/office/powerpoint/2010/main" val="1253753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 </a:t>
            </a:r>
          </a:p>
        </p:txBody>
      </p:sp>
      <p:sp>
        <p:nvSpPr>
          <p:cNvPr id="4" name="Segnaposto numero diapositiva 3"/>
          <p:cNvSpPr>
            <a:spLocks noGrp="1"/>
          </p:cNvSpPr>
          <p:nvPr>
            <p:ph type="sldNum" sz="quarter" idx="5"/>
          </p:nvPr>
        </p:nvSpPr>
        <p:spPr/>
        <p:txBody>
          <a:bodyPr/>
          <a:lstStyle/>
          <a:p>
            <a:fld id="{E8C18BCD-3777-467B-A860-D947383A7154}" type="slidenum">
              <a:rPr lang="it-IT" smtClean="0"/>
              <a:t>12</a:t>
            </a:fld>
            <a:endParaRPr lang="it-IT"/>
          </a:p>
        </p:txBody>
      </p:sp>
    </p:spTree>
    <p:extLst>
      <p:ext uri="{BB962C8B-B14F-4D97-AF65-F5344CB8AC3E}">
        <p14:creationId xmlns:p14="http://schemas.microsoft.com/office/powerpoint/2010/main" val="3299360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8C18BCD-3777-467B-A860-D947383A7154}" type="slidenum">
              <a:rPr lang="it-IT" smtClean="0"/>
              <a:t>13</a:t>
            </a:fld>
            <a:endParaRPr lang="it-IT"/>
          </a:p>
        </p:txBody>
      </p:sp>
    </p:spTree>
    <p:extLst>
      <p:ext uri="{BB962C8B-B14F-4D97-AF65-F5344CB8AC3E}">
        <p14:creationId xmlns:p14="http://schemas.microsoft.com/office/powerpoint/2010/main" val="2079234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8C18BCD-3777-467B-A860-D947383A7154}" type="slidenum">
              <a:rPr lang="it-IT" smtClean="0"/>
              <a:t>14</a:t>
            </a:fld>
            <a:endParaRPr lang="it-IT"/>
          </a:p>
        </p:txBody>
      </p:sp>
    </p:spTree>
    <p:extLst>
      <p:ext uri="{BB962C8B-B14F-4D97-AF65-F5344CB8AC3E}">
        <p14:creationId xmlns:p14="http://schemas.microsoft.com/office/powerpoint/2010/main" val="3819504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 </a:t>
            </a:r>
          </a:p>
        </p:txBody>
      </p:sp>
      <p:sp>
        <p:nvSpPr>
          <p:cNvPr id="4" name="Segnaposto numero diapositiva 3"/>
          <p:cNvSpPr>
            <a:spLocks noGrp="1"/>
          </p:cNvSpPr>
          <p:nvPr>
            <p:ph type="sldNum" sz="quarter" idx="5"/>
          </p:nvPr>
        </p:nvSpPr>
        <p:spPr/>
        <p:txBody>
          <a:bodyPr/>
          <a:lstStyle/>
          <a:p>
            <a:fld id="{E8C18BCD-3777-467B-A860-D947383A7154}" type="slidenum">
              <a:rPr lang="it-IT" smtClean="0"/>
              <a:t>15</a:t>
            </a:fld>
            <a:endParaRPr lang="it-IT"/>
          </a:p>
        </p:txBody>
      </p:sp>
    </p:spTree>
    <p:extLst>
      <p:ext uri="{BB962C8B-B14F-4D97-AF65-F5344CB8AC3E}">
        <p14:creationId xmlns:p14="http://schemas.microsoft.com/office/powerpoint/2010/main" val="93244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a:effectLst/>
                <a:latin typeface="Arial" panose="020B0604020202020204" pitchFamily="34" charset="0"/>
              </a:rPr>
              <a:t>Deforestazione, biodiversità a rischio, cambiamenti climatici ed effetto serra, sono solo alcune realtà che coinvolgono il nostro pianeta. </a:t>
            </a:r>
          </a:p>
          <a:p>
            <a:r>
              <a:rPr lang="it-IT" b="0" i="0">
                <a:effectLst/>
                <a:latin typeface="Arial" panose="020B0604020202020204" pitchFamily="34" charset="0"/>
              </a:rPr>
              <a:t>L’AEA ha commissionato il sistema Green Leaf al fine di sensibilizzare l’utente attraverso una semplice funzionalità di adozione di un albero.</a:t>
            </a:r>
            <a:endParaRPr lang="it-IT"/>
          </a:p>
        </p:txBody>
      </p:sp>
      <p:sp>
        <p:nvSpPr>
          <p:cNvPr id="4" name="Segnaposto numero diapositiva 3"/>
          <p:cNvSpPr>
            <a:spLocks noGrp="1"/>
          </p:cNvSpPr>
          <p:nvPr>
            <p:ph type="sldNum" sz="quarter" idx="5"/>
          </p:nvPr>
        </p:nvSpPr>
        <p:spPr/>
        <p:txBody>
          <a:bodyPr/>
          <a:lstStyle/>
          <a:p>
            <a:fld id="{E8C18BCD-3777-467B-A860-D947383A7154}" type="slidenum">
              <a:rPr lang="it-IT" smtClean="0"/>
              <a:t>21</a:t>
            </a:fld>
            <a:endParaRPr lang="it-IT"/>
          </a:p>
        </p:txBody>
      </p:sp>
    </p:spTree>
    <p:extLst>
      <p:ext uri="{BB962C8B-B14F-4D97-AF65-F5344CB8AC3E}">
        <p14:creationId xmlns:p14="http://schemas.microsoft.com/office/powerpoint/2010/main" val="4283994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Il sito dell’AEA fornisce la possibilità di monitorare l’inquinamento dell’aria di una certa area selezionata</a:t>
            </a:r>
          </a:p>
        </p:txBody>
      </p:sp>
      <p:sp>
        <p:nvSpPr>
          <p:cNvPr id="4" name="Segnaposto numero diapositiva 3"/>
          <p:cNvSpPr>
            <a:spLocks noGrp="1"/>
          </p:cNvSpPr>
          <p:nvPr>
            <p:ph type="sldNum" sz="quarter" idx="5"/>
          </p:nvPr>
        </p:nvSpPr>
        <p:spPr/>
        <p:txBody>
          <a:bodyPr/>
          <a:lstStyle/>
          <a:p>
            <a:fld id="{E8C18BCD-3777-467B-A860-D947383A7154}" type="slidenum">
              <a:rPr lang="it-IT" smtClean="0"/>
              <a:t>22</a:t>
            </a:fld>
            <a:endParaRPr lang="it-IT"/>
          </a:p>
        </p:txBody>
      </p:sp>
    </p:spTree>
    <p:extLst>
      <p:ext uri="{BB962C8B-B14F-4D97-AF65-F5344CB8AC3E}">
        <p14:creationId xmlns:p14="http://schemas.microsoft.com/office/powerpoint/2010/main" val="3915979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Il sistema Green Leaf si premette di ampliare questa funzionalità, aggiungendo oltre al monitoraggio Regionale, anche il monitoraggio futuro di inquinamento (grazie al piccolo contributo dato dalla piantumazione di un albero da parte dell’utente) Sarà quindi possibile adottare un albero, creare e riscattare un buono regalo, e fare il calcolo della Co2 causata nell’arco della giornata.</a:t>
            </a:r>
          </a:p>
        </p:txBody>
      </p:sp>
      <p:sp>
        <p:nvSpPr>
          <p:cNvPr id="4" name="Segnaposto numero diapositiva 3"/>
          <p:cNvSpPr>
            <a:spLocks noGrp="1"/>
          </p:cNvSpPr>
          <p:nvPr>
            <p:ph type="sldNum" sz="quarter" idx="5"/>
          </p:nvPr>
        </p:nvSpPr>
        <p:spPr/>
        <p:txBody>
          <a:bodyPr/>
          <a:lstStyle/>
          <a:p>
            <a:fld id="{E8C18BCD-3777-467B-A860-D947383A7154}" type="slidenum">
              <a:rPr lang="it-IT" smtClean="0"/>
              <a:t>23</a:t>
            </a:fld>
            <a:endParaRPr lang="it-IT"/>
          </a:p>
        </p:txBody>
      </p:sp>
    </p:spTree>
    <p:extLst>
      <p:ext uri="{BB962C8B-B14F-4D97-AF65-F5344CB8AC3E}">
        <p14:creationId xmlns:p14="http://schemas.microsoft.com/office/powerpoint/2010/main" val="2246974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Si è scelto di seguire nel corso della discussione «Selezione albero» facente parte della macro funzionalità di Adozione Albero avente questo codice -&gt;, con questo requisito.</a:t>
            </a:r>
          </a:p>
        </p:txBody>
      </p:sp>
      <p:sp>
        <p:nvSpPr>
          <p:cNvPr id="4" name="Segnaposto numero diapositiva 3"/>
          <p:cNvSpPr>
            <a:spLocks noGrp="1"/>
          </p:cNvSpPr>
          <p:nvPr>
            <p:ph type="sldNum" sz="quarter" idx="5"/>
          </p:nvPr>
        </p:nvSpPr>
        <p:spPr/>
        <p:txBody>
          <a:bodyPr/>
          <a:lstStyle/>
          <a:p>
            <a:fld id="{E8C18BCD-3777-467B-A860-D947383A7154}" type="slidenum">
              <a:rPr lang="it-IT" smtClean="0"/>
              <a:t>24</a:t>
            </a:fld>
            <a:endParaRPr lang="it-IT"/>
          </a:p>
        </p:txBody>
      </p:sp>
    </p:spTree>
    <p:extLst>
      <p:ext uri="{BB962C8B-B14F-4D97-AF65-F5344CB8AC3E}">
        <p14:creationId xmlns:p14="http://schemas.microsoft.com/office/powerpoint/2010/main" val="2253895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Qui vengono mostrate le operazioni che l’utente può effettuare tra cui …</a:t>
            </a:r>
          </a:p>
        </p:txBody>
      </p:sp>
      <p:sp>
        <p:nvSpPr>
          <p:cNvPr id="4" name="Segnaposto numero diapositiva 3"/>
          <p:cNvSpPr>
            <a:spLocks noGrp="1"/>
          </p:cNvSpPr>
          <p:nvPr>
            <p:ph type="sldNum" sz="quarter" idx="5"/>
          </p:nvPr>
        </p:nvSpPr>
        <p:spPr/>
        <p:txBody>
          <a:bodyPr/>
          <a:lstStyle/>
          <a:p>
            <a:fld id="{E8C18BCD-3777-467B-A860-D947383A7154}" type="slidenum">
              <a:rPr lang="it-IT" smtClean="0"/>
              <a:t>25</a:t>
            </a:fld>
            <a:endParaRPr lang="it-IT"/>
          </a:p>
        </p:txBody>
      </p:sp>
    </p:spTree>
    <p:extLst>
      <p:ext uri="{BB962C8B-B14F-4D97-AF65-F5344CB8AC3E}">
        <p14:creationId xmlns:p14="http://schemas.microsoft.com/office/powerpoint/2010/main" val="1816651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E qui ci troviamo ad analizzare lo scenario della funzionalità</a:t>
            </a:r>
          </a:p>
        </p:txBody>
      </p:sp>
      <p:sp>
        <p:nvSpPr>
          <p:cNvPr id="4" name="Segnaposto numero diapositiva 3"/>
          <p:cNvSpPr>
            <a:spLocks noGrp="1"/>
          </p:cNvSpPr>
          <p:nvPr>
            <p:ph type="sldNum" sz="quarter" idx="5"/>
          </p:nvPr>
        </p:nvSpPr>
        <p:spPr/>
        <p:txBody>
          <a:bodyPr/>
          <a:lstStyle/>
          <a:p>
            <a:fld id="{E8C18BCD-3777-467B-A860-D947383A7154}" type="slidenum">
              <a:rPr lang="it-IT" smtClean="0"/>
              <a:t>26</a:t>
            </a:fld>
            <a:endParaRPr lang="it-IT"/>
          </a:p>
        </p:txBody>
      </p:sp>
    </p:spTree>
    <p:extLst>
      <p:ext uri="{BB962C8B-B14F-4D97-AF65-F5344CB8AC3E}">
        <p14:creationId xmlns:p14="http://schemas.microsoft.com/office/powerpoint/2010/main" val="3944444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 </a:t>
            </a:r>
          </a:p>
        </p:txBody>
      </p:sp>
      <p:sp>
        <p:nvSpPr>
          <p:cNvPr id="4" name="Segnaposto numero diapositiva 3"/>
          <p:cNvSpPr>
            <a:spLocks noGrp="1"/>
          </p:cNvSpPr>
          <p:nvPr>
            <p:ph type="sldNum" sz="quarter" idx="5"/>
          </p:nvPr>
        </p:nvSpPr>
        <p:spPr/>
        <p:txBody>
          <a:bodyPr/>
          <a:lstStyle/>
          <a:p>
            <a:fld id="{E8C18BCD-3777-467B-A860-D947383A7154}" type="slidenum">
              <a:rPr lang="it-IT" smtClean="0"/>
              <a:t>2</a:t>
            </a:fld>
            <a:endParaRPr lang="it-IT"/>
          </a:p>
        </p:txBody>
      </p:sp>
    </p:spTree>
    <p:extLst>
      <p:ext uri="{BB962C8B-B14F-4D97-AF65-F5344CB8AC3E}">
        <p14:creationId xmlns:p14="http://schemas.microsoft.com/office/powerpoint/2010/main" val="1763766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 Analizziamo nel dettaglio il flusso degli eventi visti nello scenario attraverso lo Use Case</a:t>
            </a:r>
          </a:p>
        </p:txBody>
      </p:sp>
      <p:sp>
        <p:nvSpPr>
          <p:cNvPr id="4" name="Segnaposto numero diapositiva 3"/>
          <p:cNvSpPr>
            <a:spLocks noGrp="1"/>
          </p:cNvSpPr>
          <p:nvPr>
            <p:ph type="sldNum" sz="quarter" idx="5"/>
          </p:nvPr>
        </p:nvSpPr>
        <p:spPr/>
        <p:txBody>
          <a:bodyPr/>
          <a:lstStyle/>
          <a:p>
            <a:fld id="{E8C18BCD-3777-467B-A860-D947383A7154}" type="slidenum">
              <a:rPr lang="it-IT" smtClean="0"/>
              <a:t>27</a:t>
            </a:fld>
            <a:endParaRPr lang="it-IT"/>
          </a:p>
        </p:txBody>
      </p:sp>
    </p:spTree>
    <p:extLst>
      <p:ext uri="{BB962C8B-B14F-4D97-AF65-F5344CB8AC3E}">
        <p14:creationId xmlns:p14="http://schemas.microsoft.com/office/powerpoint/2010/main" val="1122623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Qui passo la parola alla mia collega Michela.</a:t>
            </a:r>
          </a:p>
          <a:p>
            <a:r>
              <a:rPr lang="it-IT"/>
              <a:t>In questa slide si analizza il sistema proposto, l’activity </a:t>
            </a:r>
            <a:r>
              <a:rPr lang="it-IT" err="1"/>
              <a:t>diagram</a:t>
            </a:r>
            <a:r>
              <a:rPr lang="it-IT"/>
              <a:t>…   (Operatore: figura </a:t>
            </a:r>
            <a:r>
              <a:rPr lang="it-IT" u="sng"/>
              <a:t>addetta</a:t>
            </a:r>
            <a:r>
              <a:rPr lang="it-IT"/>
              <a:t> alla piantumazione)</a:t>
            </a:r>
          </a:p>
        </p:txBody>
      </p:sp>
      <p:sp>
        <p:nvSpPr>
          <p:cNvPr id="4" name="Segnaposto numero diapositiva 3"/>
          <p:cNvSpPr>
            <a:spLocks noGrp="1"/>
          </p:cNvSpPr>
          <p:nvPr>
            <p:ph type="sldNum" sz="quarter" idx="5"/>
          </p:nvPr>
        </p:nvSpPr>
        <p:spPr/>
        <p:txBody>
          <a:bodyPr/>
          <a:lstStyle/>
          <a:p>
            <a:fld id="{E8C18BCD-3777-467B-A860-D947383A7154}" type="slidenum">
              <a:rPr lang="it-IT" smtClean="0"/>
              <a:t>28</a:t>
            </a:fld>
            <a:endParaRPr lang="it-IT"/>
          </a:p>
        </p:txBody>
      </p:sp>
    </p:spTree>
    <p:extLst>
      <p:ext uri="{BB962C8B-B14F-4D97-AF65-F5344CB8AC3E}">
        <p14:creationId xmlns:p14="http://schemas.microsoft.com/office/powerpoint/2010/main" val="1317041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Questo è il Sequence Diagram associato all’activity </a:t>
            </a:r>
            <a:r>
              <a:rPr lang="it-IT" err="1"/>
              <a:t>diagram</a:t>
            </a:r>
            <a:r>
              <a:rPr lang="it-IT"/>
              <a:t>, sono stati </a:t>
            </a:r>
            <a:r>
              <a:rPr lang="it-IT" err="1"/>
              <a:t>indivituati</a:t>
            </a:r>
            <a:r>
              <a:rPr lang="it-IT"/>
              <a:t> gli oggetti </a:t>
            </a:r>
            <a:r>
              <a:rPr lang="it-IT" err="1"/>
              <a:t>boundary</a:t>
            </a:r>
            <a:r>
              <a:rPr lang="it-IT"/>
              <a:t> (leggi), e i control</a:t>
            </a:r>
          </a:p>
        </p:txBody>
      </p:sp>
      <p:sp>
        <p:nvSpPr>
          <p:cNvPr id="4" name="Segnaposto numero diapositiva 3"/>
          <p:cNvSpPr>
            <a:spLocks noGrp="1"/>
          </p:cNvSpPr>
          <p:nvPr>
            <p:ph type="sldNum" sz="quarter" idx="5"/>
          </p:nvPr>
        </p:nvSpPr>
        <p:spPr/>
        <p:txBody>
          <a:bodyPr/>
          <a:lstStyle/>
          <a:p>
            <a:fld id="{E8C18BCD-3777-467B-A860-D947383A7154}" type="slidenum">
              <a:rPr lang="it-IT" smtClean="0"/>
              <a:t>29</a:t>
            </a:fld>
            <a:endParaRPr lang="it-IT"/>
          </a:p>
        </p:txBody>
      </p:sp>
    </p:spTree>
    <p:extLst>
      <p:ext uri="{BB962C8B-B14F-4D97-AF65-F5344CB8AC3E}">
        <p14:creationId xmlns:p14="http://schemas.microsoft.com/office/powerpoint/2010/main" val="2814571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Per scendere più nel dettaglio…</a:t>
            </a:r>
          </a:p>
        </p:txBody>
      </p:sp>
      <p:sp>
        <p:nvSpPr>
          <p:cNvPr id="4" name="Segnaposto numero diapositiva 3"/>
          <p:cNvSpPr>
            <a:spLocks noGrp="1"/>
          </p:cNvSpPr>
          <p:nvPr>
            <p:ph type="sldNum" sz="quarter" idx="5"/>
          </p:nvPr>
        </p:nvSpPr>
        <p:spPr/>
        <p:txBody>
          <a:bodyPr/>
          <a:lstStyle/>
          <a:p>
            <a:fld id="{E8C18BCD-3777-467B-A860-D947383A7154}" type="slidenum">
              <a:rPr lang="it-IT" smtClean="0"/>
              <a:t>30</a:t>
            </a:fld>
            <a:endParaRPr lang="it-IT"/>
          </a:p>
        </p:txBody>
      </p:sp>
    </p:spTree>
    <p:extLst>
      <p:ext uri="{BB962C8B-B14F-4D97-AF65-F5344CB8AC3E}">
        <p14:creationId xmlns:p14="http://schemas.microsoft.com/office/powerpoint/2010/main" val="2257426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I requisiti non funzionali riguardanti l’adozione albero sono questi</a:t>
            </a:r>
          </a:p>
        </p:txBody>
      </p:sp>
      <p:sp>
        <p:nvSpPr>
          <p:cNvPr id="4" name="Segnaposto numero diapositiva 3"/>
          <p:cNvSpPr>
            <a:spLocks noGrp="1"/>
          </p:cNvSpPr>
          <p:nvPr>
            <p:ph type="sldNum" sz="quarter" idx="5"/>
          </p:nvPr>
        </p:nvSpPr>
        <p:spPr/>
        <p:txBody>
          <a:bodyPr/>
          <a:lstStyle/>
          <a:p>
            <a:fld id="{E8C18BCD-3777-467B-A860-D947383A7154}" type="slidenum">
              <a:rPr lang="it-IT" smtClean="0"/>
              <a:t>34</a:t>
            </a:fld>
            <a:endParaRPr lang="it-IT"/>
          </a:p>
        </p:txBody>
      </p:sp>
    </p:spTree>
    <p:extLst>
      <p:ext uri="{BB962C8B-B14F-4D97-AF65-F5344CB8AC3E}">
        <p14:creationId xmlns:p14="http://schemas.microsoft.com/office/powerpoint/2010/main" val="783151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8C18BCD-3777-467B-A860-D947383A7154}" type="slidenum">
              <a:rPr lang="it-IT" smtClean="0"/>
              <a:t>3</a:t>
            </a:fld>
            <a:endParaRPr lang="it-IT"/>
          </a:p>
        </p:txBody>
      </p:sp>
    </p:spTree>
    <p:extLst>
      <p:ext uri="{BB962C8B-B14F-4D97-AF65-F5344CB8AC3E}">
        <p14:creationId xmlns:p14="http://schemas.microsoft.com/office/powerpoint/2010/main" val="3131919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 </a:t>
            </a:r>
          </a:p>
        </p:txBody>
      </p:sp>
      <p:sp>
        <p:nvSpPr>
          <p:cNvPr id="4" name="Segnaposto numero diapositiva 3"/>
          <p:cNvSpPr>
            <a:spLocks noGrp="1"/>
          </p:cNvSpPr>
          <p:nvPr>
            <p:ph type="sldNum" sz="quarter" idx="5"/>
          </p:nvPr>
        </p:nvSpPr>
        <p:spPr/>
        <p:txBody>
          <a:bodyPr/>
          <a:lstStyle/>
          <a:p>
            <a:fld id="{E8C18BCD-3777-467B-A860-D947383A7154}" type="slidenum">
              <a:rPr lang="it-IT" smtClean="0"/>
              <a:t>4</a:t>
            </a:fld>
            <a:endParaRPr lang="it-IT"/>
          </a:p>
        </p:txBody>
      </p:sp>
    </p:spTree>
    <p:extLst>
      <p:ext uri="{BB962C8B-B14F-4D97-AF65-F5344CB8AC3E}">
        <p14:creationId xmlns:p14="http://schemas.microsoft.com/office/powerpoint/2010/main" val="4164749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8C18BCD-3777-467B-A860-D947383A7154}" type="slidenum">
              <a:rPr lang="it-IT" smtClean="0"/>
              <a:t>5</a:t>
            </a:fld>
            <a:endParaRPr lang="it-IT"/>
          </a:p>
        </p:txBody>
      </p:sp>
    </p:spTree>
    <p:extLst>
      <p:ext uri="{BB962C8B-B14F-4D97-AF65-F5344CB8AC3E}">
        <p14:creationId xmlns:p14="http://schemas.microsoft.com/office/powerpoint/2010/main" val="2253895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8C18BCD-3777-467B-A860-D947383A7154}" type="slidenum">
              <a:rPr lang="it-IT" smtClean="0"/>
              <a:t>6</a:t>
            </a:fld>
            <a:endParaRPr lang="it-IT"/>
          </a:p>
        </p:txBody>
      </p:sp>
    </p:spTree>
    <p:extLst>
      <p:ext uri="{BB962C8B-B14F-4D97-AF65-F5344CB8AC3E}">
        <p14:creationId xmlns:p14="http://schemas.microsoft.com/office/powerpoint/2010/main" val="2933680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8C18BCD-3777-467B-A860-D947383A7154}" type="slidenum">
              <a:rPr lang="it-IT" smtClean="0"/>
              <a:t>7</a:t>
            </a:fld>
            <a:endParaRPr lang="it-IT"/>
          </a:p>
        </p:txBody>
      </p:sp>
    </p:spTree>
    <p:extLst>
      <p:ext uri="{BB962C8B-B14F-4D97-AF65-F5344CB8AC3E}">
        <p14:creationId xmlns:p14="http://schemas.microsoft.com/office/powerpoint/2010/main" val="1816651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8C18BCD-3777-467B-A860-D947383A7154}" type="slidenum">
              <a:rPr lang="it-IT" smtClean="0"/>
              <a:t>8</a:t>
            </a:fld>
            <a:endParaRPr lang="it-IT"/>
          </a:p>
        </p:txBody>
      </p:sp>
    </p:spTree>
    <p:extLst>
      <p:ext uri="{BB962C8B-B14F-4D97-AF65-F5344CB8AC3E}">
        <p14:creationId xmlns:p14="http://schemas.microsoft.com/office/powerpoint/2010/main" val="483208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8C18BCD-3777-467B-A860-D947383A7154}" type="slidenum">
              <a:rPr lang="it-IT" smtClean="0"/>
              <a:t>11</a:t>
            </a:fld>
            <a:endParaRPr lang="it-IT"/>
          </a:p>
        </p:txBody>
      </p:sp>
    </p:spTree>
    <p:extLst>
      <p:ext uri="{BB962C8B-B14F-4D97-AF65-F5344CB8AC3E}">
        <p14:creationId xmlns:p14="http://schemas.microsoft.com/office/powerpoint/2010/main" val="2788409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2A8E95-D326-99C4-0151-52C0D968775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4799B51-CCD3-86C8-664E-14FDBEA25E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7AA91D2-D862-FE2B-A8B9-CF8083639DFE}"/>
              </a:ext>
            </a:extLst>
          </p:cNvPr>
          <p:cNvSpPr>
            <a:spLocks noGrp="1"/>
          </p:cNvSpPr>
          <p:nvPr>
            <p:ph type="dt" sz="half" idx="10"/>
          </p:nvPr>
        </p:nvSpPr>
        <p:spPr/>
        <p:txBody>
          <a:bodyPr/>
          <a:lstStyle/>
          <a:p>
            <a:fld id="{D8DD7831-3701-473D-8F40-3C1A71458AC8}" type="datetimeFigureOut">
              <a:rPr lang="it-IT" smtClean="0"/>
              <a:t>15/02/2023</a:t>
            </a:fld>
            <a:endParaRPr lang="it-IT"/>
          </a:p>
        </p:txBody>
      </p:sp>
      <p:sp>
        <p:nvSpPr>
          <p:cNvPr id="5" name="Segnaposto piè di pagina 4">
            <a:extLst>
              <a:ext uri="{FF2B5EF4-FFF2-40B4-BE49-F238E27FC236}">
                <a16:creationId xmlns:a16="http://schemas.microsoft.com/office/drawing/2014/main" id="{3915E7F9-F3D0-7364-0ECA-78B885CFF0B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F70E66F-C26C-B947-906A-805D7243779F}"/>
              </a:ext>
            </a:extLst>
          </p:cNvPr>
          <p:cNvSpPr>
            <a:spLocks noGrp="1"/>
          </p:cNvSpPr>
          <p:nvPr>
            <p:ph type="sldNum" sz="quarter" idx="12"/>
          </p:nvPr>
        </p:nvSpPr>
        <p:spPr/>
        <p:txBody>
          <a:bodyPr/>
          <a:lstStyle/>
          <a:p>
            <a:fld id="{A2DA0BCF-E1F3-442D-9480-AE2D8F5952D7}" type="slidenum">
              <a:rPr lang="it-IT" smtClean="0"/>
              <a:t>‹#›</a:t>
            </a:fld>
            <a:endParaRPr lang="it-IT"/>
          </a:p>
        </p:txBody>
      </p:sp>
    </p:spTree>
    <p:extLst>
      <p:ext uri="{BB962C8B-B14F-4D97-AF65-F5344CB8AC3E}">
        <p14:creationId xmlns:p14="http://schemas.microsoft.com/office/powerpoint/2010/main" val="18203885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EE3D5F-90CC-9D60-EB6B-F6A0FD41866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007A0BD-6BB6-9978-49FC-32480DFD14F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2D36ABE-7210-C18D-7AE3-8060A0CDA3A9}"/>
              </a:ext>
            </a:extLst>
          </p:cNvPr>
          <p:cNvSpPr>
            <a:spLocks noGrp="1"/>
          </p:cNvSpPr>
          <p:nvPr>
            <p:ph type="dt" sz="half" idx="10"/>
          </p:nvPr>
        </p:nvSpPr>
        <p:spPr/>
        <p:txBody>
          <a:bodyPr/>
          <a:lstStyle/>
          <a:p>
            <a:fld id="{D8DD7831-3701-473D-8F40-3C1A71458AC8}" type="datetimeFigureOut">
              <a:rPr lang="it-IT" smtClean="0"/>
              <a:t>15/02/2023</a:t>
            </a:fld>
            <a:endParaRPr lang="it-IT"/>
          </a:p>
        </p:txBody>
      </p:sp>
      <p:sp>
        <p:nvSpPr>
          <p:cNvPr id="5" name="Segnaposto piè di pagina 4">
            <a:extLst>
              <a:ext uri="{FF2B5EF4-FFF2-40B4-BE49-F238E27FC236}">
                <a16:creationId xmlns:a16="http://schemas.microsoft.com/office/drawing/2014/main" id="{D9AA538E-F51E-0120-133F-48E65C853BB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463759B-4CA0-ADB6-9E24-30C8B865BB6D}"/>
              </a:ext>
            </a:extLst>
          </p:cNvPr>
          <p:cNvSpPr>
            <a:spLocks noGrp="1"/>
          </p:cNvSpPr>
          <p:nvPr>
            <p:ph type="sldNum" sz="quarter" idx="12"/>
          </p:nvPr>
        </p:nvSpPr>
        <p:spPr/>
        <p:txBody>
          <a:bodyPr/>
          <a:lstStyle/>
          <a:p>
            <a:fld id="{A2DA0BCF-E1F3-442D-9480-AE2D8F5952D7}" type="slidenum">
              <a:rPr lang="it-IT" smtClean="0"/>
              <a:t>‹#›</a:t>
            </a:fld>
            <a:endParaRPr lang="it-IT"/>
          </a:p>
        </p:txBody>
      </p:sp>
    </p:spTree>
    <p:extLst>
      <p:ext uri="{BB962C8B-B14F-4D97-AF65-F5344CB8AC3E}">
        <p14:creationId xmlns:p14="http://schemas.microsoft.com/office/powerpoint/2010/main" val="11649433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5E3A73E-5F96-B63A-1F60-5BF610DFBAB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F88204F-D194-4E1E-92D6-8FD879C85B9D}"/>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63DE6B4-6EFE-3562-5153-7D08E6AE3109}"/>
              </a:ext>
            </a:extLst>
          </p:cNvPr>
          <p:cNvSpPr>
            <a:spLocks noGrp="1"/>
          </p:cNvSpPr>
          <p:nvPr>
            <p:ph type="dt" sz="half" idx="10"/>
          </p:nvPr>
        </p:nvSpPr>
        <p:spPr/>
        <p:txBody>
          <a:bodyPr/>
          <a:lstStyle/>
          <a:p>
            <a:fld id="{D8DD7831-3701-473D-8F40-3C1A71458AC8}" type="datetimeFigureOut">
              <a:rPr lang="it-IT" smtClean="0"/>
              <a:t>15/02/2023</a:t>
            </a:fld>
            <a:endParaRPr lang="it-IT"/>
          </a:p>
        </p:txBody>
      </p:sp>
      <p:sp>
        <p:nvSpPr>
          <p:cNvPr id="5" name="Segnaposto piè di pagina 4">
            <a:extLst>
              <a:ext uri="{FF2B5EF4-FFF2-40B4-BE49-F238E27FC236}">
                <a16:creationId xmlns:a16="http://schemas.microsoft.com/office/drawing/2014/main" id="{533AD745-8B39-E57F-5FC2-C87AFF717DB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4130DF0-7749-30E1-732F-32E01493476B}"/>
              </a:ext>
            </a:extLst>
          </p:cNvPr>
          <p:cNvSpPr>
            <a:spLocks noGrp="1"/>
          </p:cNvSpPr>
          <p:nvPr>
            <p:ph type="sldNum" sz="quarter" idx="12"/>
          </p:nvPr>
        </p:nvSpPr>
        <p:spPr/>
        <p:txBody>
          <a:bodyPr/>
          <a:lstStyle/>
          <a:p>
            <a:fld id="{A2DA0BCF-E1F3-442D-9480-AE2D8F5952D7}" type="slidenum">
              <a:rPr lang="it-IT" smtClean="0"/>
              <a:t>‹#›</a:t>
            </a:fld>
            <a:endParaRPr lang="it-IT"/>
          </a:p>
        </p:txBody>
      </p:sp>
    </p:spTree>
    <p:extLst>
      <p:ext uri="{BB962C8B-B14F-4D97-AF65-F5344CB8AC3E}">
        <p14:creationId xmlns:p14="http://schemas.microsoft.com/office/powerpoint/2010/main" val="4153633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089715-66D3-4B1E-FF0C-90E7AB7F784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254F156-9B18-57A8-BF5E-D3B10F84D159}"/>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16E066D-FA9B-0483-FE03-D74DBEC1D4C9}"/>
              </a:ext>
            </a:extLst>
          </p:cNvPr>
          <p:cNvSpPr>
            <a:spLocks noGrp="1"/>
          </p:cNvSpPr>
          <p:nvPr>
            <p:ph type="dt" sz="half" idx="10"/>
          </p:nvPr>
        </p:nvSpPr>
        <p:spPr/>
        <p:txBody>
          <a:bodyPr/>
          <a:lstStyle/>
          <a:p>
            <a:fld id="{D8DD7831-3701-473D-8F40-3C1A71458AC8}" type="datetimeFigureOut">
              <a:rPr lang="it-IT" smtClean="0"/>
              <a:t>15/02/2023</a:t>
            </a:fld>
            <a:endParaRPr lang="it-IT"/>
          </a:p>
        </p:txBody>
      </p:sp>
      <p:sp>
        <p:nvSpPr>
          <p:cNvPr id="5" name="Segnaposto piè di pagina 4">
            <a:extLst>
              <a:ext uri="{FF2B5EF4-FFF2-40B4-BE49-F238E27FC236}">
                <a16:creationId xmlns:a16="http://schemas.microsoft.com/office/drawing/2014/main" id="{0DE633E8-E8FF-EA09-AB57-DBC69E7843D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CE915F-B850-A7A2-F4AF-107D821CED23}"/>
              </a:ext>
            </a:extLst>
          </p:cNvPr>
          <p:cNvSpPr>
            <a:spLocks noGrp="1"/>
          </p:cNvSpPr>
          <p:nvPr>
            <p:ph type="sldNum" sz="quarter" idx="12"/>
          </p:nvPr>
        </p:nvSpPr>
        <p:spPr/>
        <p:txBody>
          <a:bodyPr/>
          <a:lstStyle/>
          <a:p>
            <a:fld id="{A2DA0BCF-E1F3-442D-9480-AE2D8F5952D7}" type="slidenum">
              <a:rPr lang="it-IT" smtClean="0"/>
              <a:t>‹#›</a:t>
            </a:fld>
            <a:endParaRPr lang="it-IT"/>
          </a:p>
        </p:txBody>
      </p:sp>
    </p:spTree>
    <p:extLst>
      <p:ext uri="{BB962C8B-B14F-4D97-AF65-F5344CB8AC3E}">
        <p14:creationId xmlns:p14="http://schemas.microsoft.com/office/powerpoint/2010/main" val="1271749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7C1710-F8B6-C04D-09CA-2FCA51A61C4B}"/>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A8BFB0C6-1C16-BB6B-E3B8-946903A8E2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1CE19D4-FE94-0107-7917-764FFE64166D}"/>
              </a:ext>
            </a:extLst>
          </p:cNvPr>
          <p:cNvSpPr>
            <a:spLocks noGrp="1"/>
          </p:cNvSpPr>
          <p:nvPr>
            <p:ph type="dt" sz="half" idx="10"/>
          </p:nvPr>
        </p:nvSpPr>
        <p:spPr/>
        <p:txBody>
          <a:bodyPr/>
          <a:lstStyle/>
          <a:p>
            <a:fld id="{D8DD7831-3701-473D-8F40-3C1A71458AC8}" type="datetimeFigureOut">
              <a:rPr lang="it-IT" smtClean="0"/>
              <a:t>15/02/2023</a:t>
            </a:fld>
            <a:endParaRPr lang="it-IT"/>
          </a:p>
        </p:txBody>
      </p:sp>
      <p:sp>
        <p:nvSpPr>
          <p:cNvPr id="5" name="Segnaposto piè di pagina 4">
            <a:extLst>
              <a:ext uri="{FF2B5EF4-FFF2-40B4-BE49-F238E27FC236}">
                <a16:creationId xmlns:a16="http://schemas.microsoft.com/office/drawing/2014/main" id="{99562F6B-D23D-840C-5A97-3C2F8084CEF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0009C53-FAC4-71C5-4E66-EF8EBA9B66BA}"/>
              </a:ext>
            </a:extLst>
          </p:cNvPr>
          <p:cNvSpPr>
            <a:spLocks noGrp="1"/>
          </p:cNvSpPr>
          <p:nvPr>
            <p:ph type="sldNum" sz="quarter" idx="12"/>
          </p:nvPr>
        </p:nvSpPr>
        <p:spPr/>
        <p:txBody>
          <a:bodyPr/>
          <a:lstStyle/>
          <a:p>
            <a:fld id="{A2DA0BCF-E1F3-442D-9480-AE2D8F5952D7}" type="slidenum">
              <a:rPr lang="it-IT" smtClean="0"/>
              <a:t>‹#›</a:t>
            </a:fld>
            <a:endParaRPr lang="it-IT"/>
          </a:p>
        </p:txBody>
      </p:sp>
    </p:spTree>
    <p:extLst>
      <p:ext uri="{BB962C8B-B14F-4D97-AF65-F5344CB8AC3E}">
        <p14:creationId xmlns:p14="http://schemas.microsoft.com/office/powerpoint/2010/main" val="2673207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84B740-A0DC-7429-7082-A53D03710FF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993651A-FEF9-3A45-F549-3B833A82EBB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41CEF7C-B0D2-2B5C-096F-F224C9FCAB9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09CA977-2024-EF58-8AB7-DE3FC6ACC5E2}"/>
              </a:ext>
            </a:extLst>
          </p:cNvPr>
          <p:cNvSpPr>
            <a:spLocks noGrp="1"/>
          </p:cNvSpPr>
          <p:nvPr>
            <p:ph type="dt" sz="half" idx="10"/>
          </p:nvPr>
        </p:nvSpPr>
        <p:spPr/>
        <p:txBody>
          <a:bodyPr/>
          <a:lstStyle/>
          <a:p>
            <a:fld id="{D8DD7831-3701-473D-8F40-3C1A71458AC8}" type="datetimeFigureOut">
              <a:rPr lang="it-IT" smtClean="0"/>
              <a:t>15/02/2023</a:t>
            </a:fld>
            <a:endParaRPr lang="it-IT"/>
          </a:p>
        </p:txBody>
      </p:sp>
      <p:sp>
        <p:nvSpPr>
          <p:cNvPr id="6" name="Segnaposto piè di pagina 5">
            <a:extLst>
              <a:ext uri="{FF2B5EF4-FFF2-40B4-BE49-F238E27FC236}">
                <a16:creationId xmlns:a16="http://schemas.microsoft.com/office/drawing/2014/main" id="{5A0011A0-A213-BC30-42D1-DDF63BDCD45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FBA713D-E567-64E1-2A2B-8907FFF801C3}"/>
              </a:ext>
            </a:extLst>
          </p:cNvPr>
          <p:cNvSpPr>
            <a:spLocks noGrp="1"/>
          </p:cNvSpPr>
          <p:nvPr>
            <p:ph type="sldNum" sz="quarter" idx="12"/>
          </p:nvPr>
        </p:nvSpPr>
        <p:spPr/>
        <p:txBody>
          <a:bodyPr/>
          <a:lstStyle/>
          <a:p>
            <a:fld id="{A2DA0BCF-E1F3-442D-9480-AE2D8F5952D7}" type="slidenum">
              <a:rPr lang="it-IT" smtClean="0"/>
              <a:t>‹#›</a:t>
            </a:fld>
            <a:endParaRPr lang="it-IT"/>
          </a:p>
        </p:txBody>
      </p:sp>
    </p:spTree>
    <p:extLst>
      <p:ext uri="{BB962C8B-B14F-4D97-AF65-F5344CB8AC3E}">
        <p14:creationId xmlns:p14="http://schemas.microsoft.com/office/powerpoint/2010/main" val="3102644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6B793A-7A25-3C4E-30C0-3BF4519905F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B2D2EEC-D5F2-7C73-6110-6B6E7CF909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C96D333-CB7B-9C56-76E2-EB2D80119D04}"/>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42EDB94-08D3-7957-ADF6-3128E7A532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A85B046F-77E6-CF7B-70DC-5E74D8FB7BA0}"/>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DC28D37-1980-210F-FEAD-EFB73BF27270}"/>
              </a:ext>
            </a:extLst>
          </p:cNvPr>
          <p:cNvSpPr>
            <a:spLocks noGrp="1"/>
          </p:cNvSpPr>
          <p:nvPr>
            <p:ph type="dt" sz="half" idx="10"/>
          </p:nvPr>
        </p:nvSpPr>
        <p:spPr/>
        <p:txBody>
          <a:bodyPr/>
          <a:lstStyle/>
          <a:p>
            <a:fld id="{D8DD7831-3701-473D-8F40-3C1A71458AC8}" type="datetimeFigureOut">
              <a:rPr lang="it-IT" smtClean="0"/>
              <a:t>15/02/2023</a:t>
            </a:fld>
            <a:endParaRPr lang="it-IT"/>
          </a:p>
        </p:txBody>
      </p:sp>
      <p:sp>
        <p:nvSpPr>
          <p:cNvPr id="8" name="Segnaposto piè di pagina 7">
            <a:extLst>
              <a:ext uri="{FF2B5EF4-FFF2-40B4-BE49-F238E27FC236}">
                <a16:creationId xmlns:a16="http://schemas.microsoft.com/office/drawing/2014/main" id="{B98043E2-FBD3-AA04-3C93-4E5091E54D76}"/>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769D13D-D1F4-B716-3783-E9DF0BD67DC0}"/>
              </a:ext>
            </a:extLst>
          </p:cNvPr>
          <p:cNvSpPr>
            <a:spLocks noGrp="1"/>
          </p:cNvSpPr>
          <p:nvPr>
            <p:ph type="sldNum" sz="quarter" idx="12"/>
          </p:nvPr>
        </p:nvSpPr>
        <p:spPr/>
        <p:txBody>
          <a:bodyPr/>
          <a:lstStyle/>
          <a:p>
            <a:fld id="{A2DA0BCF-E1F3-442D-9480-AE2D8F5952D7}" type="slidenum">
              <a:rPr lang="it-IT" smtClean="0"/>
              <a:t>‹#›</a:t>
            </a:fld>
            <a:endParaRPr lang="it-IT"/>
          </a:p>
        </p:txBody>
      </p:sp>
    </p:spTree>
    <p:extLst>
      <p:ext uri="{BB962C8B-B14F-4D97-AF65-F5344CB8AC3E}">
        <p14:creationId xmlns:p14="http://schemas.microsoft.com/office/powerpoint/2010/main" val="1278848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5BEC49-44A8-BE81-D227-D4C3B04F5A3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E8165AD-4C97-7B5E-F6DF-657FC940BB83}"/>
              </a:ext>
            </a:extLst>
          </p:cNvPr>
          <p:cNvSpPr>
            <a:spLocks noGrp="1"/>
          </p:cNvSpPr>
          <p:nvPr>
            <p:ph type="dt" sz="half" idx="10"/>
          </p:nvPr>
        </p:nvSpPr>
        <p:spPr/>
        <p:txBody>
          <a:bodyPr/>
          <a:lstStyle/>
          <a:p>
            <a:fld id="{D8DD7831-3701-473D-8F40-3C1A71458AC8}" type="datetimeFigureOut">
              <a:rPr lang="it-IT" smtClean="0"/>
              <a:t>15/02/2023</a:t>
            </a:fld>
            <a:endParaRPr lang="it-IT"/>
          </a:p>
        </p:txBody>
      </p:sp>
      <p:sp>
        <p:nvSpPr>
          <p:cNvPr id="4" name="Segnaposto piè di pagina 3">
            <a:extLst>
              <a:ext uri="{FF2B5EF4-FFF2-40B4-BE49-F238E27FC236}">
                <a16:creationId xmlns:a16="http://schemas.microsoft.com/office/drawing/2014/main" id="{9E60CE22-71D6-B5D9-337B-FEDBF5B49331}"/>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378276D-A0BF-858A-1DAA-6C4078751C97}"/>
              </a:ext>
            </a:extLst>
          </p:cNvPr>
          <p:cNvSpPr>
            <a:spLocks noGrp="1"/>
          </p:cNvSpPr>
          <p:nvPr>
            <p:ph type="sldNum" sz="quarter" idx="12"/>
          </p:nvPr>
        </p:nvSpPr>
        <p:spPr/>
        <p:txBody>
          <a:bodyPr/>
          <a:lstStyle/>
          <a:p>
            <a:fld id="{A2DA0BCF-E1F3-442D-9480-AE2D8F5952D7}" type="slidenum">
              <a:rPr lang="it-IT" smtClean="0"/>
              <a:t>‹#›</a:t>
            </a:fld>
            <a:endParaRPr lang="it-IT"/>
          </a:p>
        </p:txBody>
      </p:sp>
    </p:spTree>
    <p:extLst>
      <p:ext uri="{BB962C8B-B14F-4D97-AF65-F5344CB8AC3E}">
        <p14:creationId xmlns:p14="http://schemas.microsoft.com/office/powerpoint/2010/main" val="233292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00FD28D-E460-717B-0D73-73FFBDB7A7EF}"/>
              </a:ext>
            </a:extLst>
          </p:cNvPr>
          <p:cNvSpPr>
            <a:spLocks noGrp="1"/>
          </p:cNvSpPr>
          <p:nvPr>
            <p:ph type="dt" sz="half" idx="10"/>
          </p:nvPr>
        </p:nvSpPr>
        <p:spPr/>
        <p:txBody>
          <a:bodyPr/>
          <a:lstStyle/>
          <a:p>
            <a:fld id="{D8DD7831-3701-473D-8F40-3C1A71458AC8}" type="datetimeFigureOut">
              <a:rPr lang="it-IT" smtClean="0"/>
              <a:t>15/02/2023</a:t>
            </a:fld>
            <a:endParaRPr lang="it-IT"/>
          </a:p>
        </p:txBody>
      </p:sp>
      <p:sp>
        <p:nvSpPr>
          <p:cNvPr id="3" name="Segnaposto piè di pagina 2">
            <a:extLst>
              <a:ext uri="{FF2B5EF4-FFF2-40B4-BE49-F238E27FC236}">
                <a16:creationId xmlns:a16="http://schemas.microsoft.com/office/drawing/2014/main" id="{C6675CD5-C63F-E2D0-D324-43EBD692189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8C331F5-3A32-9645-A068-DBD210DA43ED}"/>
              </a:ext>
            </a:extLst>
          </p:cNvPr>
          <p:cNvSpPr>
            <a:spLocks noGrp="1"/>
          </p:cNvSpPr>
          <p:nvPr>
            <p:ph type="sldNum" sz="quarter" idx="12"/>
          </p:nvPr>
        </p:nvSpPr>
        <p:spPr/>
        <p:txBody>
          <a:bodyPr/>
          <a:lstStyle/>
          <a:p>
            <a:fld id="{A2DA0BCF-E1F3-442D-9480-AE2D8F5952D7}" type="slidenum">
              <a:rPr lang="it-IT" smtClean="0"/>
              <a:t>‹#›</a:t>
            </a:fld>
            <a:endParaRPr lang="it-IT"/>
          </a:p>
        </p:txBody>
      </p:sp>
    </p:spTree>
    <p:extLst>
      <p:ext uri="{BB962C8B-B14F-4D97-AF65-F5344CB8AC3E}">
        <p14:creationId xmlns:p14="http://schemas.microsoft.com/office/powerpoint/2010/main" val="2984793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0F26A3-2BC4-A864-E894-E19A666C12A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BA2F5FA-65B6-808B-F737-98C16AEB04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56B3122-05E6-9BCA-81E8-79FB6B9E6C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DA5BE0C-A44C-8F1F-4A1D-C6FDD7276C98}"/>
              </a:ext>
            </a:extLst>
          </p:cNvPr>
          <p:cNvSpPr>
            <a:spLocks noGrp="1"/>
          </p:cNvSpPr>
          <p:nvPr>
            <p:ph type="dt" sz="half" idx="10"/>
          </p:nvPr>
        </p:nvSpPr>
        <p:spPr/>
        <p:txBody>
          <a:bodyPr/>
          <a:lstStyle/>
          <a:p>
            <a:fld id="{D8DD7831-3701-473D-8F40-3C1A71458AC8}" type="datetimeFigureOut">
              <a:rPr lang="it-IT" smtClean="0"/>
              <a:t>15/02/2023</a:t>
            </a:fld>
            <a:endParaRPr lang="it-IT"/>
          </a:p>
        </p:txBody>
      </p:sp>
      <p:sp>
        <p:nvSpPr>
          <p:cNvPr id="6" name="Segnaposto piè di pagina 5">
            <a:extLst>
              <a:ext uri="{FF2B5EF4-FFF2-40B4-BE49-F238E27FC236}">
                <a16:creationId xmlns:a16="http://schemas.microsoft.com/office/drawing/2014/main" id="{32267816-EBA3-7E69-259C-C75187DB8A8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7B90250-2C27-DBF0-3085-CF0B61B10D81}"/>
              </a:ext>
            </a:extLst>
          </p:cNvPr>
          <p:cNvSpPr>
            <a:spLocks noGrp="1"/>
          </p:cNvSpPr>
          <p:nvPr>
            <p:ph type="sldNum" sz="quarter" idx="12"/>
          </p:nvPr>
        </p:nvSpPr>
        <p:spPr/>
        <p:txBody>
          <a:bodyPr/>
          <a:lstStyle/>
          <a:p>
            <a:fld id="{A2DA0BCF-E1F3-442D-9480-AE2D8F5952D7}" type="slidenum">
              <a:rPr lang="it-IT" smtClean="0"/>
              <a:t>‹#›</a:t>
            </a:fld>
            <a:endParaRPr lang="it-IT"/>
          </a:p>
        </p:txBody>
      </p:sp>
    </p:spTree>
    <p:extLst>
      <p:ext uri="{BB962C8B-B14F-4D97-AF65-F5344CB8AC3E}">
        <p14:creationId xmlns:p14="http://schemas.microsoft.com/office/powerpoint/2010/main" val="3920058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172157-8D4F-37BE-D3E0-294029922CC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C942D5B-5EE9-E836-6335-F3B0DCBD18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2E16D1C-6D92-DEF4-1E82-95A2A2D35D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1A408E1-2C63-3113-3051-59B945E0C92F}"/>
              </a:ext>
            </a:extLst>
          </p:cNvPr>
          <p:cNvSpPr>
            <a:spLocks noGrp="1"/>
          </p:cNvSpPr>
          <p:nvPr>
            <p:ph type="dt" sz="half" idx="10"/>
          </p:nvPr>
        </p:nvSpPr>
        <p:spPr/>
        <p:txBody>
          <a:bodyPr/>
          <a:lstStyle/>
          <a:p>
            <a:fld id="{D8DD7831-3701-473D-8F40-3C1A71458AC8}" type="datetimeFigureOut">
              <a:rPr lang="it-IT" smtClean="0"/>
              <a:t>15/02/2023</a:t>
            </a:fld>
            <a:endParaRPr lang="it-IT"/>
          </a:p>
        </p:txBody>
      </p:sp>
      <p:sp>
        <p:nvSpPr>
          <p:cNvPr id="6" name="Segnaposto piè di pagina 5">
            <a:extLst>
              <a:ext uri="{FF2B5EF4-FFF2-40B4-BE49-F238E27FC236}">
                <a16:creationId xmlns:a16="http://schemas.microsoft.com/office/drawing/2014/main" id="{FD92CE3C-E84F-4B6A-A7E8-E1080FF6BD2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EFE4118-555D-7EF7-C00A-CFB0088064A3}"/>
              </a:ext>
            </a:extLst>
          </p:cNvPr>
          <p:cNvSpPr>
            <a:spLocks noGrp="1"/>
          </p:cNvSpPr>
          <p:nvPr>
            <p:ph type="sldNum" sz="quarter" idx="12"/>
          </p:nvPr>
        </p:nvSpPr>
        <p:spPr/>
        <p:txBody>
          <a:bodyPr/>
          <a:lstStyle/>
          <a:p>
            <a:fld id="{A2DA0BCF-E1F3-442D-9480-AE2D8F5952D7}" type="slidenum">
              <a:rPr lang="it-IT" smtClean="0"/>
              <a:t>‹#›</a:t>
            </a:fld>
            <a:endParaRPr lang="it-IT"/>
          </a:p>
        </p:txBody>
      </p:sp>
    </p:spTree>
    <p:extLst>
      <p:ext uri="{BB962C8B-B14F-4D97-AF65-F5344CB8AC3E}">
        <p14:creationId xmlns:p14="http://schemas.microsoft.com/office/powerpoint/2010/main" val="1589826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D716C2B-8F98-EA82-A580-069E3E934F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1FD4CE4-3564-1EE1-89E7-4203BE249C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8548F13-CAC9-13DA-E8AC-DE39629C73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D7831-3701-473D-8F40-3C1A71458AC8}" type="datetimeFigureOut">
              <a:rPr lang="it-IT" smtClean="0"/>
              <a:t>15/02/2023</a:t>
            </a:fld>
            <a:endParaRPr lang="it-IT"/>
          </a:p>
        </p:txBody>
      </p:sp>
      <p:sp>
        <p:nvSpPr>
          <p:cNvPr id="5" name="Segnaposto piè di pagina 4">
            <a:extLst>
              <a:ext uri="{FF2B5EF4-FFF2-40B4-BE49-F238E27FC236}">
                <a16:creationId xmlns:a16="http://schemas.microsoft.com/office/drawing/2014/main" id="{C0B0FB21-3B0B-77EF-DED1-B906733CB6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6E626A9C-CECE-145B-D402-A4A2470B4D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DA0BCF-E1F3-442D-9480-AE2D8F5952D7}" type="slidenum">
              <a:rPr lang="it-IT" smtClean="0"/>
              <a:t>‹#›</a:t>
            </a:fld>
            <a:endParaRPr lang="it-IT"/>
          </a:p>
        </p:txBody>
      </p:sp>
    </p:spTree>
    <p:extLst>
      <p:ext uri="{BB962C8B-B14F-4D97-AF65-F5344CB8AC3E}">
        <p14:creationId xmlns:p14="http://schemas.microsoft.com/office/powerpoint/2010/main" val="2652979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6.sv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svg"/></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jpe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46.svg"/><Relationship Id="rId5" Type="http://schemas.openxmlformats.org/officeDocument/2006/relationships/image" Target="../media/image48.png"/><Relationship Id="rId10" Type="http://schemas.openxmlformats.org/officeDocument/2006/relationships/image" Target="../media/image45.png"/><Relationship Id="rId4" Type="http://schemas.openxmlformats.org/officeDocument/2006/relationships/image" Target="../media/image47.png"/><Relationship Id="rId9"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E9B788-6BB6-E982-249F-7234538DB384}"/>
              </a:ext>
            </a:extLst>
          </p:cNvPr>
          <p:cNvSpPr>
            <a:spLocks noGrp="1"/>
          </p:cNvSpPr>
          <p:nvPr>
            <p:ph type="ctrTitle"/>
          </p:nvPr>
        </p:nvSpPr>
        <p:spPr/>
        <p:txBody>
          <a:bodyPr/>
          <a:lstStyle/>
          <a:p>
            <a:endParaRPr lang="it-IT"/>
          </a:p>
        </p:txBody>
      </p:sp>
      <p:sp>
        <p:nvSpPr>
          <p:cNvPr id="3" name="Sottotitolo 2">
            <a:extLst>
              <a:ext uri="{FF2B5EF4-FFF2-40B4-BE49-F238E27FC236}">
                <a16:creationId xmlns:a16="http://schemas.microsoft.com/office/drawing/2014/main" id="{DD875E94-3755-7FFF-AC3A-AC3DFA102FE2}"/>
              </a:ext>
            </a:extLst>
          </p:cNvPr>
          <p:cNvSpPr>
            <a:spLocks noGrp="1"/>
          </p:cNvSpPr>
          <p:nvPr>
            <p:ph type="subTitle" idx="1"/>
          </p:nvPr>
        </p:nvSpPr>
        <p:spPr/>
        <p:txBody>
          <a:bodyPr/>
          <a:lstStyle/>
          <a:p>
            <a:endParaRPr lang="it-IT"/>
          </a:p>
        </p:txBody>
      </p:sp>
      <p:pic>
        <p:nvPicPr>
          <p:cNvPr id="4" name="Immagine 3" descr="Immagine che contiene pianta, palma, foglia, filetto&#10;&#10;Descrizione generata automaticamente">
            <a:extLst>
              <a:ext uri="{FF2B5EF4-FFF2-40B4-BE49-F238E27FC236}">
                <a16:creationId xmlns:a16="http://schemas.microsoft.com/office/drawing/2014/main" id="{97DA52F7-751F-C473-6A2B-7ECBC5B8667A}"/>
              </a:ext>
            </a:extLst>
          </p:cNvPr>
          <p:cNvPicPr>
            <a:picLocks noChangeAspect="1"/>
          </p:cNvPicPr>
          <p:nvPr/>
        </p:nvPicPr>
        <p:blipFill>
          <a:blip r:embed="rId3"/>
          <a:stretch>
            <a:fillRect/>
          </a:stretch>
        </p:blipFill>
        <p:spPr>
          <a:xfrm>
            <a:off x="0" y="0"/>
            <a:ext cx="12192000" cy="6858000"/>
          </a:xfrm>
          <a:prstGeom prst="rect">
            <a:avLst/>
          </a:prstGeom>
        </p:spPr>
      </p:pic>
      <p:sp>
        <p:nvSpPr>
          <p:cNvPr id="5" name="Rettangolo con angoli arrotondati 4">
            <a:extLst>
              <a:ext uri="{FF2B5EF4-FFF2-40B4-BE49-F238E27FC236}">
                <a16:creationId xmlns:a16="http://schemas.microsoft.com/office/drawing/2014/main" id="{3245C101-E4BE-BC2A-2119-67D5681DA660}"/>
              </a:ext>
            </a:extLst>
          </p:cNvPr>
          <p:cNvSpPr/>
          <p:nvPr/>
        </p:nvSpPr>
        <p:spPr>
          <a:xfrm>
            <a:off x="864079" y="724619"/>
            <a:ext cx="10463841" cy="540876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5DDDEEEA-21B4-9A48-FBE0-F5DDE8242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0850" y="1460550"/>
            <a:ext cx="9110297" cy="3936899"/>
          </a:xfrm>
          <a:prstGeom prst="rect">
            <a:avLst/>
          </a:prstGeom>
        </p:spPr>
      </p:pic>
    </p:spTree>
    <p:extLst>
      <p:ext uri="{BB962C8B-B14F-4D97-AF65-F5344CB8AC3E}">
        <p14:creationId xmlns:p14="http://schemas.microsoft.com/office/powerpoint/2010/main" val="25061463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interni, fiore, verde, pianta&#10;&#10;Descrizione generata automaticamente">
            <a:extLst>
              <a:ext uri="{FF2B5EF4-FFF2-40B4-BE49-F238E27FC236}">
                <a16:creationId xmlns:a16="http://schemas.microsoft.com/office/drawing/2014/main" id="{B7164D3B-E572-4926-D705-B2F7E5B56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Immagine 6">
            <a:extLst>
              <a:ext uri="{FF2B5EF4-FFF2-40B4-BE49-F238E27FC236}">
                <a16:creationId xmlns:a16="http://schemas.microsoft.com/office/drawing/2014/main" id="{84718D88-A94F-2BFC-1E15-D01B3C4C0931}"/>
              </a:ext>
            </a:extLst>
          </p:cNvPr>
          <p:cNvPicPr>
            <a:picLocks noChangeAspect="1"/>
          </p:cNvPicPr>
          <p:nvPr/>
        </p:nvPicPr>
        <p:blipFill>
          <a:blip r:embed="rId3"/>
          <a:stretch>
            <a:fillRect/>
          </a:stretch>
        </p:blipFill>
        <p:spPr>
          <a:xfrm>
            <a:off x="1346139" y="1828800"/>
            <a:ext cx="9499721" cy="3674503"/>
          </a:xfrm>
          <a:prstGeom prst="rect">
            <a:avLst/>
          </a:prstGeom>
        </p:spPr>
      </p:pic>
      <p:sp>
        <p:nvSpPr>
          <p:cNvPr id="8" name="CasellaDiTesto 7">
            <a:extLst>
              <a:ext uri="{FF2B5EF4-FFF2-40B4-BE49-F238E27FC236}">
                <a16:creationId xmlns:a16="http://schemas.microsoft.com/office/drawing/2014/main" id="{9D9276C1-B989-49A7-72EE-FA2B63DFDEE5}"/>
              </a:ext>
            </a:extLst>
          </p:cNvPr>
          <p:cNvSpPr txBox="1"/>
          <p:nvPr/>
        </p:nvSpPr>
        <p:spPr>
          <a:xfrm>
            <a:off x="-198732" y="265677"/>
            <a:ext cx="6294732"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Esempio test JUnit</a:t>
            </a:r>
            <a:endParaRPr lang="it-IT" sz="3200">
              <a:latin typeface="Montserrat Black" pitchFamily="2" charset="0"/>
            </a:endParaRPr>
          </a:p>
        </p:txBody>
      </p:sp>
    </p:spTree>
    <p:extLst>
      <p:ext uri="{BB962C8B-B14F-4D97-AF65-F5344CB8AC3E}">
        <p14:creationId xmlns:p14="http://schemas.microsoft.com/office/powerpoint/2010/main" val="1335740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interni, fiore, verde, pianta&#10;&#10;Descrizione generata automaticamente">
            <a:extLst>
              <a:ext uri="{FF2B5EF4-FFF2-40B4-BE49-F238E27FC236}">
                <a16:creationId xmlns:a16="http://schemas.microsoft.com/office/drawing/2014/main" id="{3D286137-A960-A4AC-0B36-3AAE24C4F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Immagine 4">
            <a:extLst>
              <a:ext uri="{FF2B5EF4-FFF2-40B4-BE49-F238E27FC236}">
                <a16:creationId xmlns:a16="http://schemas.microsoft.com/office/drawing/2014/main" id="{DE39AB8D-2BC9-AE8B-2581-BC2765E34536}"/>
              </a:ext>
            </a:extLst>
          </p:cNvPr>
          <p:cNvPicPr>
            <a:picLocks noChangeAspect="1"/>
          </p:cNvPicPr>
          <p:nvPr/>
        </p:nvPicPr>
        <p:blipFill>
          <a:blip r:embed="rId4"/>
          <a:stretch>
            <a:fillRect/>
          </a:stretch>
        </p:blipFill>
        <p:spPr>
          <a:xfrm>
            <a:off x="229284" y="1108499"/>
            <a:ext cx="5311600" cy="4861981"/>
          </a:xfrm>
          <a:prstGeom prst="rect">
            <a:avLst/>
          </a:prstGeom>
        </p:spPr>
      </p:pic>
      <p:sp>
        <p:nvSpPr>
          <p:cNvPr id="8" name="CasellaDiTesto 7">
            <a:extLst>
              <a:ext uri="{FF2B5EF4-FFF2-40B4-BE49-F238E27FC236}">
                <a16:creationId xmlns:a16="http://schemas.microsoft.com/office/drawing/2014/main" id="{5F67B2B2-7D44-3390-9531-DCFF2C952DD8}"/>
              </a:ext>
            </a:extLst>
          </p:cNvPr>
          <p:cNvSpPr txBox="1"/>
          <p:nvPr/>
        </p:nvSpPr>
        <p:spPr>
          <a:xfrm>
            <a:off x="574088" y="388470"/>
            <a:ext cx="4621992" cy="584775"/>
          </a:xfrm>
          <a:prstGeom prst="rect">
            <a:avLst/>
          </a:prstGeom>
          <a:noFill/>
        </p:spPr>
        <p:txBody>
          <a:bodyPr wrap="square">
            <a:spAutoFit/>
          </a:bodyPr>
          <a:lstStyle/>
          <a:p>
            <a:pPr algn="ctr"/>
            <a:r>
              <a:rPr lang="it-IT" sz="3200" err="1">
                <a:ln/>
                <a:solidFill>
                  <a:schemeClr val="tx1">
                    <a:lumMod val="75000"/>
                    <a:lumOff val="25000"/>
                  </a:schemeClr>
                </a:solidFill>
                <a:latin typeface="Montserrat Black" pitchFamily="2" charset="0"/>
              </a:rPr>
              <a:t>JUnit</a:t>
            </a:r>
            <a:r>
              <a:rPr lang="it-IT" sz="3200">
                <a:ln/>
                <a:solidFill>
                  <a:schemeClr val="tx1">
                    <a:lumMod val="75000"/>
                    <a:lumOff val="25000"/>
                  </a:schemeClr>
                </a:solidFill>
                <a:latin typeface="Montserrat Black" pitchFamily="2" charset="0"/>
              </a:rPr>
              <a:t> e Mokito</a:t>
            </a:r>
            <a:endParaRPr lang="it-IT" sz="3200">
              <a:latin typeface="Montserrat Black" pitchFamily="2" charset="0"/>
            </a:endParaRPr>
          </a:p>
        </p:txBody>
      </p:sp>
      <p:pic>
        <p:nvPicPr>
          <p:cNvPr id="10" name="Immagine 9">
            <a:extLst>
              <a:ext uri="{FF2B5EF4-FFF2-40B4-BE49-F238E27FC236}">
                <a16:creationId xmlns:a16="http://schemas.microsoft.com/office/drawing/2014/main" id="{993A56BE-4F8E-84C0-84C8-0EE6287F9821}"/>
              </a:ext>
            </a:extLst>
          </p:cNvPr>
          <p:cNvPicPr>
            <a:picLocks noChangeAspect="1"/>
          </p:cNvPicPr>
          <p:nvPr/>
        </p:nvPicPr>
        <p:blipFill>
          <a:blip r:embed="rId5"/>
          <a:stretch>
            <a:fillRect/>
          </a:stretch>
        </p:blipFill>
        <p:spPr>
          <a:xfrm>
            <a:off x="6096000" y="1909418"/>
            <a:ext cx="5685013" cy="3551228"/>
          </a:xfrm>
          <a:prstGeom prst="rect">
            <a:avLst/>
          </a:prstGeom>
        </p:spPr>
      </p:pic>
      <p:sp>
        <p:nvSpPr>
          <p:cNvPr id="11" name="CasellaDiTesto 10">
            <a:extLst>
              <a:ext uri="{FF2B5EF4-FFF2-40B4-BE49-F238E27FC236}">
                <a16:creationId xmlns:a16="http://schemas.microsoft.com/office/drawing/2014/main" id="{97744445-E77F-5DBA-ED5D-A06944C17D27}"/>
              </a:ext>
            </a:extLst>
          </p:cNvPr>
          <p:cNvSpPr txBox="1"/>
          <p:nvPr/>
        </p:nvSpPr>
        <p:spPr>
          <a:xfrm>
            <a:off x="6627510" y="5678092"/>
            <a:ext cx="4621992"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Katalon</a:t>
            </a:r>
            <a:endParaRPr lang="it-IT" sz="3200">
              <a:latin typeface="Montserrat Black" pitchFamily="2" charset="0"/>
            </a:endParaRPr>
          </a:p>
        </p:txBody>
      </p:sp>
    </p:spTree>
    <p:extLst>
      <p:ext uri="{BB962C8B-B14F-4D97-AF65-F5344CB8AC3E}">
        <p14:creationId xmlns:p14="http://schemas.microsoft.com/office/powerpoint/2010/main" val="4129608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7E42B415-2880-6DBF-76C6-3EE69AE1A513}"/>
              </a:ext>
            </a:extLst>
          </p:cNvPr>
          <p:cNvSpPr/>
          <p:nvPr/>
        </p:nvSpPr>
        <p:spPr>
          <a:xfrm>
            <a:off x="0" y="2235200"/>
            <a:ext cx="12192000" cy="46228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C9C750BB-94C7-41BD-36A0-21932C4BD4A8}"/>
              </a:ext>
            </a:extLst>
          </p:cNvPr>
          <p:cNvSpPr txBox="1"/>
          <p:nvPr/>
        </p:nvSpPr>
        <p:spPr>
          <a:xfrm>
            <a:off x="6832599" y="1650425"/>
            <a:ext cx="5514040"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Criteri di accettazione</a:t>
            </a:r>
            <a:endParaRPr lang="it-IT" sz="3200">
              <a:latin typeface="Montserrat Black" pitchFamily="2" charset="0"/>
            </a:endParaRPr>
          </a:p>
        </p:txBody>
      </p:sp>
      <p:pic>
        <p:nvPicPr>
          <p:cNvPr id="9" name="Elemento grafico 8" descr="Albero caducifoglio contorno">
            <a:extLst>
              <a:ext uri="{FF2B5EF4-FFF2-40B4-BE49-F238E27FC236}">
                <a16:creationId xmlns:a16="http://schemas.microsoft.com/office/drawing/2014/main" id="{DDB3B18D-80CE-7565-FBA0-F9495DBC29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331918" y="1274505"/>
            <a:ext cx="843280" cy="960695"/>
          </a:xfrm>
          <a:prstGeom prst="rect">
            <a:avLst/>
          </a:prstGeom>
        </p:spPr>
      </p:pic>
      <p:sp>
        <p:nvSpPr>
          <p:cNvPr id="2" name="CasellaDiTesto 1">
            <a:extLst>
              <a:ext uri="{FF2B5EF4-FFF2-40B4-BE49-F238E27FC236}">
                <a16:creationId xmlns:a16="http://schemas.microsoft.com/office/drawing/2014/main" id="{D4B2B50C-DF5D-81B9-4D4C-CD9029B02118}"/>
              </a:ext>
            </a:extLst>
          </p:cNvPr>
          <p:cNvSpPr txBox="1"/>
          <p:nvPr/>
        </p:nvSpPr>
        <p:spPr>
          <a:xfrm>
            <a:off x="448056" y="2874207"/>
            <a:ext cx="10963656" cy="2862322"/>
          </a:xfrm>
          <a:prstGeom prst="rect">
            <a:avLst/>
          </a:prstGeom>
          <a:noFill/>
        </p:spPr>
        <p:txBody>
          <a:bodyPr wrap="square" rtlCol="0">
            <a:spAutoFit/>
          </a:bodyPr>
          <a:lstStyle/>
          <a:p>
            <a:pPr marL="285750" indent="-285750" algn="just">
              <a:buFont typeface="Arial" panose="020B0604020202020204" pitchFamily="34" charset="0"/>
              <a:buChar char="•"/>
            </a:pPr>
            <a:r>
              <a:rPr lang="it-IT">
                <a:solidFill>
                  <a:schemeClr val="bg1"/>
                </a:solidFill>
              </a:rPr>
              <a:t>Utilizzo appropriato di </a:t>
            </a:r>
            <a:r>
              <a:rPr lang="it-IT" b="1">
                <a:solidFill>
                  <a:schemeClr val="bg1"/>
                </a:solidFill>
              </a:rPr>
              <a:t>GitHub</a:t>
            </a:r>
            <a:r>
              <a:rPr lang="it-IT">
                <a:solidFill>
                  <a:schemeClr val="bg1"/>
                </a:solidFill>
              </a:rPr>
              <a:t>, che preveda il rispetto delle linee guida definite nel contesto del primo lab. </a:t>
            </a:r>
          </a:p>
          <a:p>
            <a:pPr marL="285750" indent="-285750" algn="just">
              <a:buFont typeface="Arial" panose="020B0604020202020204" pitchFamily="34" charset="0"/>
              <a:buChar char="•"/>
            </a:pPr>
            <a:r>
              <a:rPr lang="it-IT">
                <a:solidFill>
                  <a:schemeClr val="bg1"/>
                </a:solidFill>
              </a:rPr>
              <a:t>Adeguato utilizzo del </a:t>
            </a:r>
            <a:r>
              <a:rPr lang="it-IT" b="1">
                <a:solidFill>
                  <a:schemeClr val="bg1"/>
                </a:solidFill>
              </a:rPr>
              <a:t>pull-based </a:t>
            </a:r>
            <a:r>
              <a:rPr lang="it-IT" b="1" err="1">
                <a:solidFill>
                  <a:schemeClr val="bg1"/>
                </a:solidFill>
              </a:rPr>
              <a:t>development</a:t>
            </a:r>
            <a:r>
              <a:rPr lang="it-IT">
                <a:solidFill>
                  <a:schemeClr val="bg1"/>
                </a:solidFill>
              </a:rPr>
              <a:t>, che preveda il rispetto delle linee guida definite nel contesto del primo lab.</a:t>
            </a:r>
          </a:p>
          <a:p>
            <a:pPr marL="285750" indent="-285750" algn="just">
              <a:buFont typeface="Arial" panose="020B0604020202020204" pitchFamily="34" charset="0"/>
              <a:buChar char="•"/>
            </a:pPr>
            <a:r>
              <a:rPr lang="it-IT">
                <a:solidFill>
                  <a:schemeClr val="bg1"/>
                </a:solidFill>
              </a:rPr>
              <a:t>Adeguato utilizzo di </a:t>
            </a:r>
            <a:r>
              <a:rPr lang="it-IT" b="1" err="1">
                <a:solidFill>
                  <a:schemeClr val="bg1"/>
                </a:solidFill>
              </a:rPr>
              <a:t>Slack</a:t>
            </a:r>
            <a:r>
              <a:rPr lang="it-IT">
                <a:solidFill>
                  <a:schemeClr val="bg1"/>
                </a:solidFill>
              </a:rPr>
              <a:t>, che preveda il rispetto delle linee guida definite nel contesto del secondo lab. </a:t>
            </a:r>
          </a:p>
          <a:p>
            <a:pPr marL="285750" indent="-285750" algn="just">
              <a:buFont typeface="Arial" panose="020B0604020202020204" pitchFamily="34" charset="0"/>
              <a:buChar char="•"/>
            </a:pPr>
            <a:r>
              <a:rPr lang="it-IT">
                <a:solidFill>
                  <a:schemeClr val="bg1"/>
                </a:solidFill>
              </a:rPr>
              <a:t>Adeguato utilizzo di </a:t>
            </a:r>
            <a:r>
              <a:rPr lang="it-IT" b="1" err="1">
                <a:solidFill>
                  <a:schemeClr val="bg1"/>
                </a:solidFill>
              </a:rPr>
              <a:t>Trello</a:t>
            </a:r>
            <a:r>
              <a:rPr lang="it-IT">
                <a:solidFill>
                  <a:schemeClr val="bg1"/>
                </a:solidFill>
              </a:rPr>
              <a:t>, che preveda il rispetto delle linee guida definite nel contesto del secondo lab.</a:t>
            </a:r>
          </a:p>
          <a:p>
            <a:pPr marL="285750" indent="-285750" algn="just">
              <a:buFont typeface="Arial" panose="020B0604020202020204" pitchFamily="34" charset="0"/>
              <a:buChar char="•"/>
            </a:pPr>
            <a:r>
              <a:rPr lang="it-IT" b="1">
                <a:solidFill>
                  <a:schemeClr val="bg1"/>
                </a:solidFill>
              </a:rPr>
              <a:t>Documentazione adeguata</a:t>
            </a:r>
            <a:r>
              <a:rPr lang="it-IT">
                <a:solidFill>
                  <a:schemeClr val="bg1"/>
                </a:solidFill>
              </a:rPr>
              <a:t>. Verranno usati tool di </a:t>
            </a:r>
            <a:r>
              <a:rPr lang="it-IT" err="1">
                <a:solidFill>
                  <a:schemeClr val="bg1"/>
                </a:solidFill>
              </a:rPr>
              <a:t>plagiarism</a:t>
            </a:r>
            <a:r>
              <a:rPr lang="it-IT">
                <a:solidFill>
                  <a:schemeClr val="bg1"/>
                </a:solidFill>
              </a:rPr>
              <a:t> </a:t>
            </a:r>
            <a:r>
              <a:rPr lang="it-IT" err="1">
                <a:solidFill>
                  <a:schemeClr val="bg1"/>
                </a:solidFill>
              </a:rPr>
              <a:t>detection</a:t>
            </a:r>
            <a:r>
              <a:rPr lang="it-IT">
                <a:solidFill>
                  <a:schemeClr val="bg1"/>
                </a:solidFill>
              </a:rPr>
              <a:t> per identificare casi in cui gli studenti hanno copiato da progetti di anni precedenti e/o da altre fonti.</a:t>
            </a:r>
          </a:p>
          <a:p>
            <a:pPr marL="285750" indent="-285750">
              <a:buFont typeface="Arial" panose="020B0604020202020204" pitchFamily="34" charset="0"/>
              <a:buChar char="•"/>
            </a:pPr>
            <a:r>
              <a:rPr lang="it-IT">
                <a:solidFill>
                  <a:schemeClr val="bg1"/>
                </a:solidFill>
              </a:rPr>
              <a:t>Appropriato </a:t>
            </a:r>
            <a:r>
              <a:rPr lang="it-IT" b="1">
                <a:solidFill>
                  <a:schemeClr val="bg1"/>
                </a:solidFill>
              </a:rPr>
              <a:t>test di unità</a:t>
            </a:r>
            <a:r>
              <a:rPr lang="it-IT">
                <a:solidFill>
                  <a:schemeClr val="bg1"/>
                </a:solidFill>
              </a:rPr>
              <a:t> di un metodo sviluppato, che preveda il rispetto dei vincoli.</a:t>
            </a:r>
          </a:p>
          <a:p>
            <a:pPr marL="285750" indent="-285750">
              <a:buFont typeface="Arial" panose="020B0604020202020204" pitchFamily="34" charset="0"/>
              <a:buChar char="•"/>
            </a:pPr>
            <a:r>
              <a:rPr lang="it-IT">
                <a:solidFill>
                  <a:schemeClr val="bg1"/>
                </a:solidFill>
              </a:rPr>
              <a:t>Appropriato </a:t>
            </a:r>
            <a:r>
              <a:rPr lang="it-IT" b="1">
                <a:solidFill>
                  <a:schemeClr val="bg1"/>
                </a:solidFill>
              </a:rPr>
              <a:t>test di sistema </a:t>
            </a:r>
            <a:r>
              <a:rPr lang="it-IT">
                <a:solidFill>
                  <a:schemeClr val="bg1"/>
                </a:solidFill>
              </a:rPr>
              <a:t>di una funzionalità del sistema sviluppato, che preveda il rispetto dei vincoli.</a:t>
            </a:r>
            <a:br>
              <a:rPr lang="it-IT">
                <a:solidFill>
                  <a:schemeClr val="bg1"/>
                </a:solidFill>
              </a:rPr>
            </a:br>
            <a:endParaRPr lang="it-IT">
              <a:solidFill>
                <a:schemeClr val="bg1"/>
              </a:solidFill>
            </a:endParaRPr>
          </a:p>
        </p:txBody>
      </p:sp>
    </p:spTree>
    <p:extLst>
      <p:ext uri="{BB962C8B-B14F-4D97-AF65-F5344CB8AC3E}">
        <p14:creationId xmlns:p14="http://schemas.microsoft.com/office/powerpoint/2010/main" val="4052120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pianta, palma, foglia, filetto&#10;&#10;Descrizione generata automaticamente">
            <a:extLst>
              <a:ext uri="{FF2B5EF4-FFF2-40B4-BE49-F238E27FC236}">
                <a16:creationId xmlns:a16="http://schemas.microsoft.com/office/drawing/2014/main" id="{3F255784-D9D5-8059-3433-3552B408A18C}"/>
              </a:ext>
            </a:extLst>
          </p:cNvPr>
          <p:cNvPicPr>
            <a:picLocks noChangeAspect="1"/>
          </p:cNvPicPr>
          <p:nvPr/>
        </p:nvPicPr>
        <p:blipFill>
          <a:blip r:embed="rId3"/>
          <a:stretch>
            <a:fillRect/>
          </a:stretch>
        </p:blipFill>
        <p:spPr>
          <a:xfrm>
            <a:off x="0" y="0"/>
            <a:ext cx="7324165" cy="6858000"/>
          </a:xfrm>
          <a:prstGeom prst="rect">
            <a:avLst/>
          </a:prstGeom>
        </p:spPr>
      </p:pic>
      <p:sp>
        <p:nvSpPr>
          <p:cNvPr id="6" name="CasellaDiTesto 5">
            <a:extLst>
              <a:ext uri="{FF2B5EF4-FFF2-40B4-BE49-F238E27FC236}">
                <a16:creationId xmlns:a16="http://schemas.microsoft.com/office/drawing/2014/main" id="{520F62E7-16B5-CFE3-E669-0C3A3521A896}"/>
              </a:ext>
            </a:extLst>
          </p:cNvPr>
          <p:cNvSpPr txBox="1"/>
          <p:nvPr/>
        </p:nvSpPr>
        <p:spPr>
          <a:xfrm>
            <a:off x="7546858" y="2707357"/>
            <a:ext cx="4621992" cy="584775"/>
          </a:xfrm>
          <a:prstGeom prst="rect">
            <a:avLst/>
          </a:prstGeom>
          <a:noFill/>
        </p:spPr>
        <p:txBody>
          <a:bodyPr wrap="square">
            <a:spAutoFit/>
          </a:bodyPr>
          <a:lstStyle/>
          <a:p>
            <a:pPr algn="ctr"/>
            <a:r>
              <a:rPr lang="it-IT" sz="3200" err="1">
                <a:ln/>
                <a:solidFill>
                  <a:schemeClr val="tx1">
                    <a:lumMod val="75000"/>
                    <a:lumOff val="25000"/>
                  </a:schemeClr>
                </a:solidFill>
                <a:latin typeface="Montserrat Black" pitchFamily="2" charset="0"/>
              </a:rPr>
              <a:t>Slack</a:t>
            </a:r>
            <a:endParaRPr lang="it-IT" sz="3200">
              <a:latin typeface="Montserrat Black" pitchFamily="2" charset="0"/>
            </a:endParaRPr>
          </a:p>
        </p:txBody>
      </p:sp>
      <p:pic>
        <p:nvPicPr>
          <p:cNvPr id="2" name="Elemento grafico 1" descr="Scena di foresta contorno">
            <a:extLst>
              <a:ext uri="{FF2B5EF4-FFF2-40B4-BE49-F238E27FC236}">
                <a16:creationId xmlns:a16="http://schemas.microsoft.com/office/drawing/2014/main" id="{8C411AA6-8C59-50D2-48FC-C060B19642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00654" y="1792957"/>
            <a:ext cx="914400" cy="914400"/>
          </a:xfrm>
          <a:prstGeom prst="rect">
            <a:avLst/>
          </a:prstGeom>
        </p:spPr>
      </p:pic>
      <p:pic>
        <p:nvPicPr>
          <p:cNvPr id="7" name="Elemento grafico 6" descr="Scena di foresta contorno">
            <a:extLst>
              <a:ext uri="{FF2B5EF4-FFF2-40B4-BE49-F238E27FC236}">
                <a16:creationId xmlns:a16="http://schemas.microsoft.com/office/drawing/2014/main" id="{84F26E36-C72C-E54E-0529-2D953587A8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400654" y="3321694"/>
            <a:ext cx="914400" cy="914400"/>
          </a:xfrm>
          <a:prstGeom prst="rect">
            <a:avLst/>
          </a:prstGeom>
        </p:spPr>
      </p:pic>
      <p:pic>
        <p:nvPicPr>
          <p:cNvPr id="9" name="Immagine 8">
            <a:extLst>
              <a:ext uri="{FF2B5EF4-FFF2-40B4-BE49-F238E27FC236}">
                <a16:creationId xmlns:a16="http://schemas.microsoft.com/office/drawing/2014/main" id="{41853C8B-B9D9-B6DE-97A7-B74319E18D3B}"/>
              </a:ext>
            </a:extLst>
          </p:cNvPr>
          <p:cNvPicPr>
            <a:picLocks noChangeAspect="1"/>
          </p:cNvPicPr>
          <p:nvPr/>
        </p:nvPicPr>
        <p:blipFill>
          <a:blip r:embed="rId6"/>
          <a:stretch>
            <a:fillRect/>
          </a:stretch>
        </p:blipFill>
        <p:spPr>
          <a:xfrm>
            <a:off x="482038" y="852487"/>
            <a:ext cx="6360088" cy="5153025"/>
          </a:xfrm>
          <a:prstGeom prst="rect">
            <a:avLst/>
          </a:prstGeom>
        </p:spPr>
      </p:pic>
    </p:spTree>
    <p:extLst>
      <p:ext uri="{BB962C8B-B14F-4D97-AF65-F5344CB8AC3E}">
        <p14:creationId xmlns:p14="http://schemas.microsoft.com/office/powerpoint/2010/main" val="1373839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227E4A34-FFEB-2099-8D07-B45266981974}"/>
              </a:ext>
            </a:extLst>
          </p:cNvPr>
          <p:cNvSpPr/>
          <p:nvPr/>
        </p:nvSpPr>
        <p:spPr>
          <a:xfrm>
            <a:off x="4370832" y="3023"/>
            <a:ext cx="7821168" cy="68580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520F62E7-16B5-CFE3-E669-0C3A3521A896}"/>
              </a:ext>
            </a:extLst>
          </p:cNvPr>
          <p:cNvSpPr txBox="1"/>
          <p:nvPr/>
        </p:nvSpPr>
        <p:spPr>
          <a:xfrm>
            <a:off x="0" y="2945482"/>
            <a:ext cx="4621992" cy="584775"/>
          </a:xfrm>
          <a:prstGeom prst="rect">
            <a:avLst/>
          </a:prstGeom>
          <a:noFill/>
        </p:spPr>
        <p:txBody>
          <a:bodyPr wrap="square">
            <a:spAutoFit/>
          </a:bodyPr>
          <a:lstStyle/>
          <a:p>
            <a:pPr algn="ctr"/>
            <a:r>
              <a:rPr lang="it-IT" sz="3200" err="1">
                <a:ln/>
                <a:solidFill>
                  <a:schemeClr val="tx1">
                    <a:lumMod val="75000"/>
                    <a:lumOff val="25000"/>
                  </a:schemeClr>
                </a:solidFill>
                <a:latin typeface="Montserrat Black" pitchFamily="2" charset="0"/>
              </a:rPr>
              <a:t>Trello</a:t>
            </a:r>
            <a:endParaRPr lang="it-IT" sz="3200">
              <a:latin typeface="Montserrat Black" pitchFamily="2" charset="0"/>
            </a:endParaRPr>
          </a:p>
        </p:txBody>
      </p:sp>
      <p:pic>
        <p:nvPicPr>
          <p:cNvPr id="2" name="Elemento grafico 1" descr="Scena di foresta contorno">
            <a:extLst>
              <a:ext uri="{FF2B5EF4-FFF2-40B4-BE49-F238E27FC236}">
                <a16:creationId xmlns:a16="http://schemas.microsoft.com/office/drawing/2014/main" id="{8C411AA6-8C59-50D2-48FC-C060B19642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3796" y="2031082"/>
            <a:ext cx="914400" cy="914400"/>
          </a:xfrm>
          <a:prstGeom prst="rect">
            <a:avLst/>
          </a:prstGeom>
        </p:spPr>
      </p:pic>
      <p:pic>
        <p:nvPicPr>
          <p:cNvPr id="7" name="Elemento grafico 6" descr="Scena di foresta contorno">
            <a:extLst>
              <a:ext uri="{FF2B5EF4-FFF2-40B4-BE49-F238E27FC236}">
                <a16:creationId xmlns:a16="http://schemas.microsoft.com/office/drawing/2014/main" id="{84F26E36-C72C-E54E-0529-2D953587A8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853796" y="3559819"/>
            <a:ext cx="914400" cy="914400"/>
          </a:xfrm>
          <a:prstGeom prst="rect">
            <a:avLst/>
          </a:prstGeom>
        </p:spPr>
      </p:pic>
      <p:pic>
        <p:nvPicPr>
          <p:cNvPr id="5" name="Immagine 4">
            <a:extLst>
              <a:ext uri="{FF2B5EF4-FFF2-40B4-BE49-F238E27FC236}">
                <a16:creationId xmlns:a16="http://schemas.microsoft.com/office/drawing/2014/main" id="{D95B246D-5388-8BA1-1E09-270007558AC1}"/>
              </a:ext>
            </a:extLst>
          </p:cNvPr>
          <p:cNvPicPr>
            <a:picLocks noChangeAspect="1"/>
          </p:cNvPicPr>
          <p:nvPr/>
        </p:nvPicPr>
        <p:blipFill>
          <a:blip r:embed="rId5"/>
          <a:stretch>
            <a:fillRect/>
          </a:stretch>
        </p:blipFill>
        <p:spPr>
          <a:xfrm>
            <a:off x="4449535" y="1015948"/>
            <a:ext cx="7695342" cy="4479596"/>
          </a:xfrm>
          <a:prstGeom prst="rect">
            <a:avLst/>
          </a:prstGeom>
        </p:spPr>
      </p:pic>
    </p:spTree>
    <p:extLst>
      <p:ext uri="{BB962C8B-B14F-4D97-AF65-F5344CB8AC3E}">
        <p14:creationId xmlns:p14="http://schemas.microsoft.com/office/powerpoint/2010/main" val="757561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7E42B415-2880-6DBF-76C6-3EE69AE1A513}"/>
              </a:ext>
            </a:extLst>
          </p:cNvPr>
          <p:cNvSpPr/>
          <p:nvPr/>
        </p:nvSpPr>
        <p:spPr>
          <a:xfrm>
            <a:off x="0" y="2235200"/>
            <a:ext cx="12192000" cy="46228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C9C750BB-94C7-41BD-36A0-21932C4BD4A8}"/>
              </a:ext>
            </a:extLst>
          </p:cNvPr>
          <p:cNvSpPr txBox="1"/>
          <p:nvPr/>
        </p:nvSpPr>
        <p:spPr>
          <a:xfrm>
            <a:off x="6832599" y="1650425"/>
            <a:ext cx="5514040"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Criteri di premialità</a:t>
            </a:r>
            <a:endParaRPr lang="it-IT" sz="3200">
              <a:latin typeface="Montserrat Black" pitchFamily="2" charset="0"/>
            </a:endParaRPr>
          </a:p>
        </p:txBody>
      </p:sp>
      <p:pic>
        <p:nvPicPr>
          <p:cNvPr id="9" name="Elemento grafico 8" descr="Albero caducifoglio contorno">
            <a:extLst>
              <a:ext uri="{FF2B5EF4-FFF2-40B4-BE49-F238E27FC236}">
                <a16:creationId xmlns:a16="http://schemas.microsoft.com/office/drawing/2014/main" id="{DDB3B18D-80CE-7565-FBA0-F9495DBC29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331918" y="1274505"/>
            <a:ext cx="843280" cy="960695"/>
          </a:xfrm>
          <a:prstGeom prst="rect">
            <a:avLst/>
          </a:prstGeom>
        </p:spPr>
      </p:pic>
      <p:sp>
        <p:nvSpPr>
          <p:cNvPr id="2" name="CasellaDiTesto 1">
            <a:extLst>
              <a:ext uri="{FF2B5EF4-FFF2-40B4-BE49-F238E27FC236}">
                <a16:creationId xmlns:a16="http://schemas.microsoft.com/office/drawing/2014/main" id="{D4B2B50C-DF5D-81B9-4D4C-CD9029B02118}"/>
              </a:ext>
            </a:extLst>
          </p:cNvPr>
          <p:cNvSpPr txBox="1"/>
          <p:nvPr/>
        </p:nvSpPr>
        <p:spPr>
          <a:xfrm>
            <a:off x="614172" y="3195895"/>
            <a:ext cx="10963656" cy="1754326"/>
          </a:xfrm>
          <a:prstGeom prst="rect">
            <a:avLst/>
          </a:prstGeom>
          <a:noFill/>
        </p:spPr>
        <p:txBody>
          <a:bodyPr wrap="square" rtlCol="0">
            <a:spAutoFit/>
          </a:bodyPr>
          <a:lstStyle/>
          <a:p>
            <a:pPr marL="285750" indent="-285750">
              <a:buFont typeface="Arial" panose="020B0604020202020204" pitchFamily="34" charset="0"/>
              <a:buChar char="•"/>
            </a:pPr>
            <a:r>
              <a:rPr lang="it-IT">
                <a:solidFill>
                  <a:schemeClr val="bg1"/>
                </a:solidFill>
              </a:rPr>
              <a:t>Uso adeguato di sistemi di </a:t>
            </a:r>
            <a:r>
              <a:rPr lang="it-IT" b="1">
                <a:solidFill>
                  <a:schemeClr val="bg1"/>
                </a:solidFill>
              </a:rPr>
              <a:t>build</a:t>
            </a:r>
            <a:r>
              <a:rPr lang="it-IT">
                <a:solidFill>
                  <a:schemeClr val="bg1"/>
                </a:solidFill>
              </a:rPr>
              <a:t>.</a:t>
            </a:r>
          </a:p>
          <a:p>
            <a:pPr marL="285750" indent="-285750">
              <a:buFont typeface="Arial" panose="020B0604020202020204" pitchFamily="34" charset="0"/>
              <a:buChar char="•"/>
            </a:pPr>
            <a:r>
              <a:rPr lang="it-IT">
                <a:solidFill>
                  <a:schemeClr val="bg1"/>
                </a:solidFill>
              </a:rPr>
              <a:t>Uso adeguato di un processo di </a:t>
            </a:r>
            <a:r>
              <a:rPr lang="it-IT" err="1">
                <a:solidFill>
                  <a:schemeClr val="bg1"/>
                </a:solidFill>
              </a:rPr>
              <a:t>continuous</a:t>
            </a:r>
            <a:r>
              <a:rPr lang="it-IT">
                <a:solidFill>
                  <a:schemeClr val="bg1"/>
                </a:solidFill>
              </a:rPr>
              <a:t> integration tramite </a:t>
            </a:r>
            <a:r>
              <a:rPr lang="it-IT" b="1">
                <a:solidFill>
                  <a:schemeClr val="bg1"/>
                </a:solidFill>
              </a:rPr>
              <a:t>Travis</a:t>
            </a:r>
            <a:r>
              <a:rPr lang="it-IT">
                <a:solidFill>
                  <a:schemeClr val="bg1"/>
                </a:solidFill>
              </a:rPr>
              <a:t>.</a:t>
            </a:r>
          </a:p>
          <a:p>
            <a:pPr marL="285750" indent="-285750">
              <a:buFont typeface="Arial" panose="020B0604020202020204" pitchFamily="34" charset="0"/>
              <a:buChar char="•"/>
            </a:pPr>
            <a:r>
              <a:rPr lang="it-IT">
                <a:solidFill>
                  <a:schemeClr val="bg1"/>
                </a:solidFill>
              </a:rPr>
              <a:t>Uso adeguato di tool di controllo della qualità (ad esempio, </a:t>
            </a:r>
            <a:r>
              <a:rPr lang="it-IT" b="1" err="1">
                <a:solidFill>
                  <a:schemeClr val="bg1"/>
                </a:solidFill>
              </a:rPr>
              <a:t>CheckStyle</a:t>
            </a:r>
            <a:r>
              <a:rPr lang="it-IT">
                <a:solidFill>
                  <a:schemeClr val="bg1"/>
                </a:solidFill>
              </a:rPr>
              <a:t>).</a:t>
            </a:r>
          </a:p>
          <a:p>
            <a:pPr marL="285750" indent="-285750">
              <a:buFont typeface="Arial" panose="020B0604020202020204" pitchFamily="34" charset="0"/>
              <a:buChar char="•"/>
            </a:pPr>
            <a:r>
              <a:rPr lang="it-IT">
                <a:solidFill>
                  <a:schemeClr val="bg1"/>
                </a:solidFill>
              </a:rPr>
              <a:t>Adozione di processi di </a:t>
            </a:r>
            <a:r>
              <a:rPr lang="it-IT" b="1">
                <a:solidFill>
                  <a:schemeClr val="bg1"/>
                </a:solidFill>
              </a:rPr>
              <a:t>code review</a:t>
            </a:r>
            <a:r>
              <a:rPr lang="it-IT">
                <a:solidFill>
                  <a:schemeClr val="bg1"/>
                </a:solidFill>
              </a:rPr>
              <a:t>.</a:t>
            </a:r>
          </a:p>
          <a:p>
            <a:pPr marL="285750" indent="-285750">
              <a:buFont typeface="Arial" panose="020B0604020202020204" pitchFamily="34" charset="0"/>
              <a:buChar char="•"/>
            </a:pPr>
            <a:r>
              <a:rPr lang="it-IT">
                <a:solidFill>
                  <a:schemeClr val="bg1"/>
                </a:solidFill>
              </a:rPr>
              <a:t>Uso adeguato di tool avanzati di testing (e.g., </a:t>
            </a:r>
            <a:r>
              <a:rPr lang="it-IT" b="1" err="1">
                <a:solidFill>
                  <a:schemeClr val="bg1"/>
                </a:solidFill>
              </a:rPr>
              <a:t>Mockito</a:t>
            </a:r>
            <a:r>
              <a:rPr lang="it-IT">
                <a:solidFill>
                  <a:schemeClr val="bg1"/>
                </a:solidFill>
              </a:rPr>
              <a:t>, </a:t>
            </a:r>
            <a:r>
              <a:rPr lang="it-IT" err="1">
                <a:solidFill>
                  <a:schemeClr val="bg1"/>
                </a:solidFill>
              </a:rPr>
              <a:t>Cobertura</a:t>
            </a:r>
            <a:r>
              <a:rPr lang="it-IT">
                <a:solidFill>
                  <a:schemeClr val="bg1"/>
                </a:solidFill>
              </a:rPr>
              <a:t>, etc.).</a:t>
            </a:r>
            <a:br>
              <a:rPr lang="it-IT">
                <a:solidFill>
                  <a:schemeClr val="bg1"/>
                </a:solidFill>
              </a:rPr>
            </a:br>
            <a:endParaRPr lang="it-IT">
              <a:solidFill>
                <a:schemeClr val="bg1"/>
              </a:solidFill>
            </a:endParaRPr>
          </a:p>
        </p:txBody>
      </p:sp>
    </p:spTree>
    <p:extLst>
      <p:ext uri="{BB962C8B-B14F-4D97-AF65-F5344CB8AC3E}">
        <p14:creationId xmlns:p14="http://schemas.microsoft.com/office/powerpoint/2010/main" val="4275713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interni, fiore, verde, pianta&#10;&#10;Descrizione generata automaticamente">
            <a:extLst>
              <a:ext uri="{FF2B5EF4-FFF2-40B4-BE49-F238E27FC236}">
                <a16:creationId xmlns:a16="http://schemas.microsoft.com/office/drawing/2014/main" id="{D183A171-FCE7-22F0-D79F-2FBE5779A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Immagine 4">
            <a:extLst>
              <a:ext uri="{FF2B5EF4-FFF2-40B4-BE49-F238E27FC236}">
                <a16:creationId xmlns:a16="http://schemas.microsoft.com/office/drawing/2014/main" id="{F706201E-4A09-4C01-76EA-E482CD87DE36}"/>
              </a:ext>
            </a:extLst>
          </p:cNvPr>
          <p:cNvPicPr>
            <a:picLocks noChangeAspect="1"/>
          </p:cNvPicPr>
          <p:nvPr/>
        </p:nvPicPr>
        <p:blipFill>
          <a:blip r:embed="rId3"/>
          <a:stretch>
            <a:fillRect/>
          </a:stretch>
        </p:blipFill>
        <p:spPr>
          <a:xfrm>
            <a:off x="1230857" y="292722"/>
            <a:ext cx="4095063" cy="5240464"/>
          </a:xfrm>
          <a:prstGeom prst="rect">
            <a:avLst/>
          </a:prstGeom>
        </p:spPr>
      </p:pic>
      <p:pic>
        <p:nvPicPr>
          <p:cNvPr id="9" name="Immagine 8">
            <a:extLst>
              <a:ext uri="{FF2B5EF4-FFF2-40B4-BE49-F238E27FC236}">
                <a16:creationId xmlns:a16="http://schemas.microsoft.com/office/drawing/2014/main" id="{A925AC76-9B38-5C3A-BD2A-493655276F4C}"/>
              </a:ext>
            </a:extLst>
          </p:cNvPr>
          <p:cNvPicPr>
            <a:picLocks noChangeAspect="1"/>
          </p:cNvPicPr>
          <p:nvPr/>
        </p:nvPicPr>
        <p:blipFill>
          <a:blip r:embed="rId4"/>
          <a:stretch>
            <a:fillRect/>
          </a:stretch>
        </p:blipFill>
        <p:spPr>
          <a:xfrm>
            <a:off x="5884291" y="3277196"/>
            <a:ext cx="5890770" cy="3010161"/>
          </a:xfrm>
          <a:prstGeom prst="rect">
            <a:avLst/>
          </a:prstGeom>
        </p:spPr>
      </p:pic>
      <p:sp>
        <p:nvSpPr>
          <p:cNvPr id="11" name="CasellaDiTesto 10">
            <a:extLst>
              <a:ext uri="{FF2B5EF4-FFF2-40B4-BE49-F238E27FC236}">
                <a16:creationId xmlns:a16="http://schemas.microsoft.com/office/drawing/2014/main" id="{7178DF1F-7920-696C-F045-07699432DA81}"/>
              </a:ext>
            </a:extLst>
          </p:cNvPr>
          <p:cNvSpPr txBox="1"/>
          <p:nvPr/>
        </p:nvSpPr>
        <p:spPr>
          <a:xfrm>
            <a:off x="6556776" y="2620567"/>
            <a:ext cx="4621992" cy="584775"/>
          </a:xfrm>
          <a:prstGeom prst="rect">
            <a:avLst/>
          </a:prstGeom>
          <a:noFill/>
        </p:spPr>
        <p:txBody>
          <a:bodyPr wrap="square">
            <a:spAutoFit/>
          </a:bodyPr>
          <a:lstStyle/>
          <a:p>
            <a:pPr algn="ctr"/>
            <a:r>
              <a:rPr lang="it-IT" sz="3200" err="1">
                <a:ln/>
                <a:solidFill>
                  <a:schemeClr val="tx1">
                    <a:lumMod val="75000"/>
                    <a:lumOff val="25000"/>
                  </a:schemeClr>
                </a:solidFill>
                <a:latin typeface="Montserrat Black" pitchFamily="2" charset="0"/>
              </a:rPr>
              <a:t>CheckStyle</a:t>
            </a:r>
            <a:endParaRPr lang="it-IT" sz="3200">
              <a:latin typeface="Montserrat Black" pitchFamily="2" charset="0"/>
            </a:endParaRPr>
          </a:p>
        </p:txBody>
      </p:sp>
      <p:sp>
        <p:nvSpPr>
          <p:cNvPr id="12" name="CasellaDiTesto 11">
            <a:extLst>
              <a:ext uri="{FF2B5EF4-FFF2-40B4-BE49-F238E27FC236}">
                <a16:creationId xmlns:a16="http://schemas.microsoft.com/office/drawing/2014/main" id="{42982C8D-4E57-48D6-2521-FB7919962D29}"/>
              </a:ext>
            </a:extLst>
          </p:cNvPr>
          <p:cNvSpPr txBox="1"/>
          <p:nvPr/>
        </p:nvSpPr>
        <p:spPr>
          <a:xfrm>
            <a:off x="967392" y="5610817"/>
            <a:ext cx="4621992" cy="584775"/>
          </a:xfrm>
          <a:prstGeom prst="rect">
            <a:avLst/>
          </a:prstGeom>
          <a:noFill/>
        </p:spPr>
        <p:txBody>
          <a:bodyPr wrap="square">
            <a:spAutoFit/>
          </a:bodyPr>
          <a:lstStyle/>
          <a:p>
            <a:pPr algn="ctr"/>
            <a:r>
              <a:rPr lang="it-IT" sz="3200" err="1">
                <a:ln/>
                <a:solidFill>
                  <a:schemeClr val="tx1">
                    <a:lumMod val="75000"/>
                    <a:lumOff val="25000"/>
                  </a:schemeClr>
                </a:solidFill>
                <a:latin typeface="Montserrat Black" pitchFamily="2" charset="0"/>
              </a:rPr>
              <a:t>IntelliJ</a:t>
            </a:r>
            <a:endParaRPr lang="it-IT" sz="3200">
              <a:latin typeface="Montserrat Black" pitchFamily="2" charset="0"/>
            </a:endParaRPr>
          </a:p>
        </p:txBody>
      </p:sp>
    </p:spTree>
    <p:extLst>
      <p:ext uri="{BB962C8B-B14F-4D97-AF65-F5344CB8AC3E}">
        <p14:creationId xmlns:p14="http://schemas.microsoft.com/office/powerpoint/2010/main" val="20329459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pianta, palma, foglia, filetto&#10;&#10;Descrizione generata automaticamente">
            <a:extLst>
              <a:ext uri="{FF2B5EF4-FFF2-40B4-BE49-F238E27FC236}">
                <a16:creationId xmlns:a16="http://schemas.microsoft.com/office/drawing/2014/main" id="{B2031BAD-076A-F4A9-7584-F1E6BDE044A5}"/>
              </a:ext>
            </a:extLst>
          </p:cNvPr>
          <p:cNvPicPr>
            <a:picLocks noChangeAspect="1"/>
          </p:cNvPicPr>
          <p:nvPr/>
        </p:nvPicPr>
        <p:blipFill>
          <a:blip r:embed="rId2"/>
          <a:stretch>
            <a:fillRect/>
          </a:stretch>
        </p:blipFill>
        <p:spPr>
          <a:xfrm>
            <a:off x="0" y="0"/>
            <a:ext cx="12192000" cy="6858000"/>
          </a:xfrm>
          <a:prstGeom prst="rect">
            <a:avLst/>
          </a:prstGeom>
        </p:spPr>
      </p:pic>
      <p:pic>
        <p:nvPicPr>
          <p:cNvPr id="3" name="Immagine 2">
            <a:extLst>
              <a:ext uri="{FF2B5EF4-FFF2-40B4-BE49-F238E27FC236}">
                <a16:creationId xmlns:a16="http://schemas.microsoft.com/office/drawing/2014/main" id="{40F769D2-6DCB-6B87-A263-78D9B0C1C919}"/>
              </a:ext>
            </a:extLst>
          </p:cNvPr>
          <p:cNvPicPr>
            <a:picLocks noChangeAspect="1"/>
          </p:cNvPicPr>
          <p:nvPr/>
        </p:nvPicPr>
        <p:blipFill>
          <a:blip r:embed="rId3"/>
          <a:stretch>
            <a:fillRect/>
          </a:stretch>
        </p:blipFill>
        <p:spPr>
          <a:xfrm>
            <a:off x="445008" y="1386758"/>
            <a:ext cx="11301984" cy="4742851"/>
          </a:xfrm>
          <a:prstGeom prst="rect">
            <a:avLst/>
          </a:prstGeom>
        </p:spPr>
      </p:pic>
      <p:sp>
        <p:nvSpPr>
          <p:cNvPr id="5" name="CasellaDiTesto 4">
            <a:extLst>
              <a:ext uri="{FF2B5EF4-FFF2-40B4-BE49-F238E27FC236}">
                <a16:creationId xmlns:a16="http://schemas.microsoft.com/office/drawing/2014/main" id="{87F19CDA-F321-27B3-A5B9-154C15D5E76F}"/>
              </a:ext>
            </a:extLst>
          </p:cNvPr>
          <p:cNvSpPr txBox="1"/>
          <p:nvPr/>
        </p:nvSpPr>
        <p:spPr>
          <a:xfrm>
            <a:off x="2824423" y="466781"/>
            <a:ext cx="6543154" cy="523220"/>
          </a:xfrm>
          <a:prstGeom prst="rect">
            <a:avLst/>
          </a:prstGeom>
          <a:noFill/>
        </p:spPr>
        <p:txBody>
          <a:bodyPr wrap="square">
            <a:spAutoFit/>
          </a:bodyPr>
          <a:lstStyle/>
          <a:p>
            <a:pPr algn="ctr"/>
            <a:r>
              <a:rPr lang="it-IT" sz="2800">
                <a:ln/>
                <a:solidFill>
                  <a:schemeClr val="bg1"/>
                </a:solidFill>
                <a:latin typeface="Montserrat Black" pitchFamily="2" charset="0"/>
              </a:rPr>
              <a:t>GitHub Action</a:t>
            </a:r>
            <a:endParaRPr lang="it-IT" sz="2800">
              <a:solidFill>
                <a:schemeClr val="bg1"/>
              </a:solidFill>
              <a:latin typeface="Montserrat Black" pitchFamily="2" charset="0"/>
            </a:endParaRPr>
          </a:p>
        </p:txBody>
      </p:sp>
    </p:spTree>
    <p:extLst>
      <p:ext uri="{BB962C8B-B14F-4D97-AF65-F5344CB8AC3E}">
        <p14:creationId xmlns:p14="http://schemas.microsoft.com/office/powerpoint/2010/main" val="3134450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pianta, palma, foglia, filetto&#10;&#10;Descrizione generata automaticamente">
            <a:extLst>
              <a:ext uri="{FF2B5EF4-FFF2-40B4-BE49-F238E27FC236}">
                <a16:creationId xmlns:a16="http://schemas.microsoft.com/office/drawing/2014/main" id="{C96C015D-026D-E002-0BB7-C5873E3C74DE}"/>
              </a:ext>
            </a:extLst>
          </p:cNvPr>
          <p:cNvPicPr>
            <a:picLocks noChangeAspect="1"/>
          </p:cNvPicPr>
          <p:nvPr/>
        </p:nvPicPr>
        <p:blipFill>
          <a:blip r:embed="rId2"/>
          <a:stretch>
            <a:fillRect/>
          </a:stretch>
        </p:blipFill>
        <p:spPr>
          <a:xfrm>
            <a:off x="0" y="0"/>
            <a:ext cx="12192000" cy="6858000"/>
          </a:xfrm>
          <a:prstGeom prst="rect">
            <a:avLst/>
          </a:prstGeom>
        </p:spPr>
      </p:pic>
      <p:sp>
        <p:nvSpPr>
          <p:cNvPr id="3" name="Rettangolo con angoli arrotondati 2">
            <a:extLst>
              <a:ext uri="{FF2B5EF4-FFF2-40B4-BE49-F238E27FC236}">
                <a16:creationId xmlns:a16="http://schemas.microsoft.com/office/drawing/2014/main" id="{EFD294DC-4C75-A9B4-D304-5D88FEE3BCB8}"/>
              </a:ext>
            </a:extLst>
          </p:cNvPr>
          <p:cNvSpPr/>
          <p:nvPr/>
        </p:nvSpPr>
        <p:spPr>
          <a:xfrm>
            <a:off x="864079" y="724619"/>
            <a:ext cx="10463841" cy="540876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794AAA91-2C68-398D-5202-5393630E3687}"/>
              </a:ext>
            </a:extLst>
          </p:cNvPr>
          <p:cNvSpPr txBox="1"/>
          <p:nvPr/>
        </p:nvSpPr>
        <p:spPr>
          <a:xfrm>
            <a:off x="1697733" y="2879014"/>
            <a:ext cx="8796531" cy="1538883"/>
          </a:xfrm>
          <a:prstGeom prst="rect">
            <a:avLst/>
          </a:prstGeom>
          <a:noFill/>
        </p:spPr>
        <p:txBody>
          <a:bodyPr wrap="square">
            <a:spAutoFit/>
          </a:bodyPr>
          <a:lstStyle/>
          <a:p>
            <a:pPr algn="ctr"/>
            <a:r>
              <a:rPr lang="it-IT" sz="6600">
                <a:latin typeface="Montserrat Black" pitchFamily="2" charset="0"/>
              </a:rPr>
              <a:t>EXTRA!</a:t>
            </a:r>
          </a:p>
          <a:p>
            <a:pPr algn="ctr"/>
            <a:endParaRPr lang="it-IT" sz="2800">
              <a:latin typeface="Montserrat Black" pitchFamily="2" charset="0"/>
            </a:endParaRPr>
          </a:p>
        </p:txBody>
      </p:sp>
    </p:spTree>
    <p:extLst>
      <p:ext uri="{BB962C8B-B14F-4D97-AF65-F5344CB8AC3E}">
        <p14:creationId xmlns:p14="http://schemas.microsoft.com/office/powerpoint/2010/main" val="981337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952946F1-BD6E-B9B5-4BAE-E6C07B0ACB57}"/>
              </a:ext>
            </a:extLst>
          </p:cNvPr>
          <p:cNvSpPr txBox="1"/>
          <p:nvPr/>
        </p:nvSpPr>
        <p:spPr>
          <a:xfrm>
            <a:off x="3338980" y="100613"/>
            <a:ext cx="5514040" cy="584775"/>
          </a:xfrm>
          <a:prstGeom prst="rect">
            <a:avLst/>
          </a:prstGeom>
          <a:noFill/>
        </p:spPr>
        <p:txBody>
          <a:bodyPr wrap="square">
            <a:spAutoFit/>
          </a:bodyPr>
          <a:lstStyle/>
          <a:p>
            <a:pPr algn="ctr"/>
            <a:r>
              <a:rPr lang="it-IT" sz="3200" err="1">
                <a:ln/>
                <a:solidFill>
                  <a:schemeClr val="tx1">
                    <a:lumMod val="75000"/>
                    <a:lumOff val="25000"/>
                  </a:schemeClr>
                </a:solidFill>
                <a:latin typeface="Montserrat Black" pitchFamily="2" charset="0"/>
              </a:rPr>
              <a:t>Lessons</a:t>
            </a:r>
            <a:r>
              <a:rPr lang="it-IT" sz="3200">
                <a:ln/>
                <a:solidFill>
                  <a:schemeClr val="tx1">
                    <a:lumMod val="75000"/>
                    <a:lumOff val="25000"/>
                  </a:schemeClr>
                </a:solidFill>
                <a:latin typeface="Montserrat Black" pitchFamily="2" charset="0"/>
              </a:rPr>
              <a:t> </a:t>
            </a:r>
            <a:r>
              <a:rPr lang="it-IT" sz="3200" err="1">
                <a:ln/>
                <a:solidFill>
                  <a:schemeClr val="tx1">
                    <a:lumMod val="75000"/>
                    <a:lumOff val="25000"/>
                  </a:schemeClr>
                </a:solidFill>
                <a:latin typeface="Montserrat Black" pitchFamily="2" charset="0"/>
              </a:rPr>
              <a:t>Learned</a:t>
            </a:r>
            <a:endParaRPr lang="it-IT" sz="3200">
              <a:latin typeface="Montserrat Black" pitchFamily="2" charset="0"/>
            </a:endParaRPr>
          </a:p>
        </p:txBody>
      </p:sp>
      <p:graphicFrame>
        <p:nvGraphicFramePr>
          <p:cNvPr id="7" name="Tabella 7">
            <a:extLst>
              <a:ext uri="{FF2B5EF4-FFF2-40B4-BE49-F238E27FC236}">
                <a16:creationId xmlns:a16="http://schemas.microsoft.com/office/drawing/2014/main" id="{8778096C-5FE5-70E9-6935-4D4679BFBF70}"/>
              </a:ext>
            </a:extLst>
          </p:cNvPr>
          <p:cNvGraphicFramePr>
            <a:graphicFrameLocks noGrp="1"/>
          </p:cNvGraphicFramePr>
          <p:nvPr>
            <p:extLst>
              <p:ext uri="{D42A27DB-BD31-4B8C-83A1-F6EECF244321}">
                <p14:modId xmlns:p14="http://schemas.microsoft.com/office/powerpoint/2010/main" val="3792376577"/>
              </p:ext>
            </p:extLst>
          </p:nvPr>
        </p:nvGraphicFramePr>
        <p:xfrm>
          <a:off x="1155700" y="808063"/>
          <a:ext cx="9880600" cy="5680080"/>
        </p:xfrm>
        <a:graphic>
          <a:graphicData uri="http://schemas.openxmlformats.org/drawingml/2006/table">
            <a:tbl>
              <a:tblPr firstRow="1" bandRow="1">
                <a:tableStyleId>{93296810-A885-4BE3-A3E7-6D5BEEA58F35}</a:tableStyleId>
              </a:tblPr>
              <a:tblGrid>
                <a:gridCol w="3139140">
                  <a:extLst>
                    <a:ext uri="{9D8B030D-6E8A-4147-A177-3AD203B41FA5}">
                      <a16:colId xmlns:a16="http://schemas.microsoft.com/office/drawing/2014/main" val="948904903"/>
                    </a:ext>
                  </a:extLst>
                </a:gridCol>
                <a:gridCol w="6741460">
                  <a:extLst>
                    <a:ext uri="{9D8B030D-6E8A-4147-A177-3AD203B41FA5}">
                      <a16:colId xmlns:a16="http://schemas.microsoft.com/office/drawing/2014/main" val="3920920048"/>
                    </a:ext>
                  </a:extLst>
                </a:gridCol>
              </a:tblGrid>
              <a:tr h="468000">
                <a:tc>
                  <a:txBody>
                    <a:bodyPr/>
                    <a:lstStyle/>
                    <a:p>
                      <a:pPr algn="ctr"/>
                      <a:r>
                        <a:rPr lang="it-IT"/>
                        <a:t>Team </a:t>
                      </a:r>
                      <a:r>
                        <a:rPr lang="it-IT" err="1"/>
                        <a:t>Member</a:t>
                      </a:r>
                      <a:endParaRPr lang="it-IT"/>
                    </a:p>
                  </a:txBody>
                  <a:tcPr/>
                </a:tc>
                <a:tc>
                  <a:txBody>
                    <a:bodyPr/>
                    <a:lstStyle/>
                    <a:p>
                      <a:pPr algn="ctr"/>
                      <a:r>
                        <a:rPr lang="it-IT" err="1"/>
                        <a:t>Lessons</a:t>
                      </a:r>
                      <a:r>
                        <a:rPr lang="it-IT"/>
                        <a:t> </a:t>
                      </a:r>
                      <a:r>
                        <a:rPr lang="it-IT" err="1"/>
                        <a:t>Learned</a:t>
                      </a:r>
                      <a:endParaRPr lang="it-IT"/>
                    </a:p>
                  </a:txBody>
                  <a:tcPr/>
                </a:tc>
                <a:extLst>
                  <a:ext uri="{0D108BD9-81ED-4DB2-BD59-A6C34878D82A}">
                    <a16:rowId xmlns:a16="http://schemas.microsoft.com/office/drawing/2014/main" val="3691831355"/>
                  </a:ext>
                </a:extLst>
              </a:tr>
              <a:tr h="695297">
                <a:tc>
                  <a:txBody>
                    <a:bodyPr/>
                    <a:lstStyle/>
                    <a:p>
                      <a:pPr algn="ctr"/>
                      <a:r>
                        <a:rPr lang="it-IT" sz="1200"/>
                        <a:t>Alessandro Borrelli</a:t>
                      </a:r>
                    </a:p>
                  </a:txBody>
                  <a:tcPr/>
                </a:tc>
                <a:tc>
                  <a:txBody>
                    <a:bodyPr/>
                    <a:lstStyle/>
                    <a:p>
                      <a:pPr algn="ctr"/>
                      <a:r>
                        <a:rPr lang="it-IT" sz="1200" b="0" i="0" kern="1200">
                          <a:solidFill>
                            <a:schemeClr val="dk1"/>
                          </a:solidFill>
                          <a:effectLst/>
                          <a:latin typeface="+mn-lt"/>
                          <a:ea typeface="+mn-ea"/>
                          <a:cs typeface="+mn-cs"/>
                        </a:rPr>
                        <a:t>Ho imparato nuove tecniche e metodologie per gestire il lavoro da svolgere all'interno di un progetto e come organizzare al meglio il tempo da dedicarvi in base allo sforzo delle task assegnate. Ho imparato a lavorare in un gruppo, dove il rendimento non dipendente solo dalle tue capacità ma anche dallo sforzo generale del gruppo.</a:t>
                      </a:r>
                      <a:endParaRPr lang="it-IT" sz="1200"/>
                    </a:p>
                  </a:txBody>
                  <a:tcPr/>
                </a:tc>
                <a:extLst>
                  <a:ext uri="{0D108BD9-81ED-4DB2-BD59-A6C34878D82A}">
                    <a16:rowId xmlns:a16="http://schemas.microsoft.com/office/drawing/2014/main" val="3422038982"/>
                  </a:ext>
                </a:extLst>
              </a:tr>
              <a:tr h="806975">
                <a:tc>
                  <a:txBody>
                    <a:bodyPr/>
                    <a:lstStyle/>
                    <a:p>
                      <a:pPr algn="ctr"/>
                      <a:r>
                        <a:rPr lang="it-IT" sz="1200"/>
                        <a:t>Vincenzo Cerciello</a:t>
                      </a:r>
                    </a:p>
                  </a:txBody>
                  <a:tcPr/>
                </a:tc>
                <a:tc>
                  <a:txBody>
                    <a:bodyPr/>
                    <a:lstStyle/>
                    <a:p>
                      <a:pPr algn="ctr"/>
                      <a:r>
                        <a:rPr lang="it-IT" sz="1200" b="0" i="0" kern="1200">
                          <a:solidFill>
                            <a:schemeClr val="dk1"/>
                          </a:solidFill>
                          <a:effectLst/>
                          <a:latin typeface="+mn-lt"/>
                          <a:ea typeface="+mn-ea"/>
                          <a:cs typeface="+mn-cs"/>
                        </a:rPr>
                        <a:t>Grazie al progetto Green Leaf sono riuscito ad apprendere concetti fondamentali e necessari per la realizzazione di un progetto. Ho appreso nuove tecniche per organizzare e gestire il lavoro da svolgere e raffinato il mio bagaglio di soft skill legate alla collaborazione e al dialogo all'interno del team e imparato come risolvere conflitti interni. Inoltre, ho acquisito nuove competenze attraverso l'utilizzo di nuovi framework come </a:t>
                      </a:r>
                      <a:r>
                        <a:rPr lang="it-IT" sz="1200" b="0" i="0" kern="1200" err="1">
                          <a:solidFill>
                            <a:schemeClr val="dk1"/>
                          </a:solidFill>
                          <a:effectLst/>
                          <a:latin typeface="+mn-lt"/>
                          <a:ea typeface="+mn-ea"/>
                          <a:cs typeface="+mn-cs"/>
                        </a:rPr>
                        <a:t>Mockito</a:t>
                      </a:r>
                      <a:r>
                        <a:rPr lang="it-IT" sz="1200" b="0" i="0" kern="1200">
                          <a:solidFill>
                            <a:schemeClr val="dk1"/>
                          </a:solidFill>
                          <a:effectLst/>
                          <a:latin typeface="+mn-lt"/>
                          <a:ea typeface="+mn-ea"/>
                          <a:cs typeface="+mn-cs"/>
                        </a:rPr>
                        <a:t>, </a:t>
                      </a:r>
                      <a:r>
                        <a:rPr lang="it-IT" sz="1200" b="0" i="0" kern="1200" err="1">
                          <a:solidFill>
                            <a:schemeClr val="dk1"/>
                          </a:solidFill>
                          <a:effectLst/>
                          <a:latin typeface="+mn-lt"/>
                          <a:ea typeface="+mn-ea"/>
                          <a:cs typeface="+mn-cs"/>
                        </a:rPr>
                        <a:t>Junit</a:t>
                      </a:r>
                      <a:r>
                        <a:rPr lang="it-IT" sz="1200" b="0" i="0" kern="1200">
                          <a:solidFill>
                            <a:schemeClr val="dk1"/>
                          </a:solidFill>
                          <a:effectLst/>
                          <a:latin typeface="+mn-lt"/>
                          <a:ea typeface="+mn-ea"/>
                          <a:cs typeface="+mn-cs"/>
                        </a:rPr>
                        <a:t>, Katalon usati per i test di sistema e di unità ed raffinato la mia conoscenza di GitHub e GitHub Action. Sicuramente è stata un'esperienza che mi ha insegnato tanto e mi ha fornito una prima visione di come è il mondo del lavoro.</a:t>
                      </a:r>
                      <a:endParaRPr lang="it-IT" sz="1200"/>
                    </a:p>
                  </a:txBody>
                  <a:tcPr/>
                </a:tc>
                <a:extLst>
                  <a:ext uri="{0D108BD9-81ED-4DB2-BD59-A6C34878D82A}">
                    <a16:rowId xmlns:a16="http://schemas.microsoft.com/office/drawing/2014/main" val="1474132822"/>
                  </a:ext>
                </a:extLst>
              </a:tr>
              <a:tr h="695297">
                <a:tc>
                  <a:txBody>
                    <a:bodyPr/>
                    <a:lstStyle/>
                    <a:p>
                      <a:pPr algn="ctr"/>
                      <a:r>
                        <a:rPr lang="it-IT" sz="1200"/>
                        <a:t>Michela Faella</a:t>
                      </a:r>
                    </a:p>
                  </a:txBody>
                  <a:tcPr/>
                </a:tc>
                <a:tc>
                  <a:txBody>
                    <a:bodyPr/>
                    <a:lstStyle/>
                    <a:p>
                      <a:pPr algn="ctr"/>
                      <a:r>
                        <a:rPr lang="it-IT" sz="1200"/>
                        <a:t>Ho imparato a collaborare attivamente con i miei colleghi, a interfacciarmi con essi per la risoluzione di problemi o semplicemente per confrontarci. Ho trovato molto utile l’utilizzo di </a:t>
                      </a:r>
                      <a:r>
                        <a:rPr lang="it-IT" sz="1200" err="1"/>
                        <a:t>Slack</a:t>
                      </a:r>
                      <a:r>
                        <a:rPr lang="it-IT" sz="1200"/>
                        <a:t> per l’assegnazione delle task, ci ha aiutato ad organizzare il lavoro in vista della scadenza del task. È stata una bellissima esperienza che mi aiuterà nel mondo del lavoro.</a:t>
                      </a:r>
                    </a:p>
                  </a:txBody>
                  <a:tcPr/>
                </a:tc>
                <a:extLst>
                  <a:ext uri="{0D108BD9-81ED-4DB2-BD59-A6C34878D82A}">
                    <a16:rowId xmlns:a16="http://schemas.microsoft.com/office/drawing/2014/main" val="979933815"/>
                  </a:ext>
                </a:extLst>
              </a:tr>
              <a:tr h="695297">
                <a:tc>
                  <a:txBody>
                    <a:bodyPr/>
                    <a:lstStyle/>
                    <a:p>
                      <a:pPr algn="ctr"/>
                      <a:r>
                        <a:rPr lang="it-IT" sz="1200"/>
                        <a:t>Gerardo Napolitano</a:t>
                      </a:r>
                    </a:p>
                  </a:txBody>
                  <a:tcPr/>
                </a:tc>
                <a:tc>
                  <a:txBody>
                    <a:bodyPr/>
                    <a:lstStyle/>
                    <a:p>
                      <a:pPr algn="ctr"/>
                      <a:r>
                        <a:rPr lang="it-IT" sz="1200" b="0" i="0" kern="1200">
                          <a:solidFill>
                            <a:schemeClr val="dk1"/>
                          </a:solidFill>
                          <a:effectLst/>
                          <a:latin typeface="+mn-lt"/>
                          <a:ea typeface="+mn-ea"/>
                          <a:cs typeface="+mn-cs"/>
                        </a:rPr>
                        <a:t>Durante quest'esperienza ho imparato come la comunicazione possa essere un punto fondamentale per lo sviluppo di qualcosa, che possa essere un progetto o una risoluzione di un problema o la risoluzione di un conflitto tra persone. Se posso dire di aver imparato qualcosa è il "credere un poco di più in se stessi", dico questo perché nonostante le mie lacune sono riuscito ad essere di aiuto ai miei compagni nel momento del bisogno e penso che sia quella la cosa importante. Ho capito quanto sia importante avere una suddivisione ben precisa di compiti per poter gestire al meglio i tempi di commissione, al fine di ottimizzare il risultato, anche in caso di problematiche improvvise.</a:t>
                      </a:r>
                      <a:endParaRPr lang="it-IT" sz="1200"/>
                    </a:p>
                  </a:txBody>
                  <a:tcPr/>
                </a:tc>
                <a:extLst>
                  <a:ext uri="{0D108BD9-81ED-4DB2-BD59-A6C34878D82A}">
                    <a16:rowId xmlns:a16="http://schemas.microsoft.com/office/drawing/2014/main" val="1417172281"/>
                  </a:ext>
                </a:extLst>
              </a:tr>
              <a:tr h="695297">
                <a:tc>
                  <a:txBody>
                    <a:bodyPr/>
                    <a:lstStyle/>
                    <a:p>
                      <a:pPr algn="ctr"/>
                      <a:r>
                        <a:rPr lang="it-IT" sz="1200"/>
                        <a:t>Mirko Vitale</a:t>
                      </a:r>
                    </a:p>
                  </a:txBody>
                  <a:tcPr/>
                </a:tc>
                <a:tc>
                  <a:txBody>
                    <a:bodyPr/>
                    <a:lstStyle/>
                    <a:p>
                      <a:pPr algn="ctr"/>
                      <a:r>
                        <a:rPr lang="it-IT" sz="1200"/>
                        <a:t>Ho imparato cosa significa lavorare in team, dove il rendimento non dipende soltanto dalle proprie capacità ma anche dallo sforzo e dall'impegno di ognuno nel team. Ho imparato come risolvere i conflitti interni, come prendere decisioni in caso di incertezza e come comunicare con tutto il team. Ho imparato come gestire le prestazioni del sistema, come testarlo e debuggarlo.</a:t>
                      </a:r>
                    </a:p>
                  </a:txBody>
                  <a:tcPr/>
                </a:tc>
                <a:extLst>
                  <a:ext uri="{0D108BD9-81ED-4DB2-BD59-A6C34878D82A}">
                    <a16:rowId xmlns:a16="http://schemas.microsoft.com/office/drawing/2014/main" val="4277211752"/>
                  </a:ext>
                </a:extLst>
              </a:tr>
            </a:tbl>
          </a:graphicData>
        </a:graphic>
      </p:graphicFrame>
    </p:spTree>
    <p:extLst>
      <p:ext uri="{BB962C8B-B14F-4D97-AF65-F5344CB8AC3E}">
        <p14:creationId xmlns:p14="http://schemas.microsoft.com/office/powerpoint/2010/main" val="2905661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7E42B415-2880-6DBF-76C6-3EE69AE1A513}"/>
              </a:ext>
            </a:extLst>
          </p:cNvPr>
          <p:cNvSpPr>
            <a:spLocks noGrp="1" noRot="1" noMove="1" noResize="1" noEditPoints="1" noAdjustHandles="1" noChangeArrowheads="1" noChangeShapeType="1"/>
          </p:cNvSpPr>
          <p:nvPr/>
        </p:nvSpPr>
        <p:spPr>
          <a:xfrm>
            <a:off x="0" y="6234623"/>
            <a:ext cx="12192000" cy="5744271"/>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Montserrat SemiBold" panose="00000700000000000000" pitchFamily="2" charset="0"/>
            </a:endParaRPr>
          </a:p>
        </p:txBody>
      </p:sp>
      <p:sp>
        <p:nvSpPr>
          <p:cNvPr id="6" name="CasellaDiTesto 5">
            <a:extLst>
              <a:ext uri="{FF2B5EF4-FFF2-40B4-BE49-F238E27FC236}">
                <a16:creationId xmlns:a16="http://schemas.microsoft.com/office/drawing/2014/main" id="{C9C750BB-94C7-41BD-36A0-21932C4BD4A8}"/>
              </a:ext>
            </a:extLst>
          </p:cNvPr>
          <p:cNvSpPr txBox="1"/>
          <p:nvPr/>
        </p:nvSpPr>
        <p:spPr>
          <a:xfrm>
            <a:off x="-733344" y="292381"/>
            <a:ext cx="5514040"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OBS</a:t>
            </a:r>
            <a:endParaRPr lang="it-IT" sz="3200">
              <a:latin typeface="Montserrat Black" pitchFamily="2" charset="0"/>
            </a:endParaRPr>
          </a:p>
        </p:txBody>
      </p:sp>
      <p:pic>
        <p:nvPicPr>
          <p:cNvPr id="9" name="Elemento grafico 8" descr="Albero caducifoglio contorno">
            <a:extLst>
              <a:ext uri="{FF2B5EF4-FFF2-40B4-BE49-F238E27FC236}">
                <a16:creationId xmlns:a16="http://schemas.microsoft.com/office/drawing/2014/main" id="{DDB3B18D-80CE-7565-FBA0-F9495DBC29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74701" y="48606"/>
            <a:ext cx="843280" cy="960695"/>
          </a:xfrm>
          <a:prstGeom prst="rect">
            <a:avLst/>
          </a:prstGeom>
        </p:spPr>
      </p:pic>
      <p:grpSp>
        <p:nvGrpSpPr>
          <p:cNvPr id="55" name="Gruppo 54">
            <a:extLst>
              <a:ext uri="{FF2B5EF4-FFF2-40B4-BE49-F238E27FC236}">
                <a16:creationId xmlns:a16="http://schemas.microsoft.com/office/drawing/2014/main" id="{B0823E2B-AD5F-5247-1932-1CA34C864C28}"/>
              </a:ext>
            </a:extLst>
          </p:cNvPr>
          <p:cNvGrpSpPr/>
          <p:nvPr/>
        </p:nvGrpSpPr>
        <p:grpSpPr>
          <a:xfrm>
            <a:off x="2821588" y="2118714"/>
            <a:ext cx="6548824" cy="1623189"/>
            <a:chOff x="2023676" y="3732885"/>
            <a:chExt cx="8450189" cy="2094460"/>
          </a:xfrm>
        </p:grpSpPr>
        <p:grpSp>
          <p:nvGrpSpPr>
            <p:cNvPr id="51" name="Gruppo 50">
              <a:extLst>
                <a:ext uri="{FF2B5EF4-FFF2-40B4-BE49-F238E27FC236}">
                  <a16:creationId xmlns:a16="http://schemas.microsoft.com/office/drawing/2014/main" id="{79BAC31D-15E3-E4A1-F979-D296F8D2F2E0}"/>
                </a:ext>
              </a:extLst>
            </p:cNvPr>
            <p:cNvGrpSpPr/>
            <p:nvPr/>
          </p:nvGrpSpPr>
          <p:grpSpPr>
            <a:xfrm>
              <a:off x="2023676" y="3732885"/>
              <a:ext cx="2177176" cy="2093210"/>
              <a:chOff x="2697456" y="3744700"/>
              <a:chExt cx="2177176" cy="2093210"/>
            </a:xfrm>
          </p:grpSpPr>
          <p:sp>
            <p:nvSpPr>
              <p:cNvPr id="23" name="Rettangolo 22">
                <a:extLst>
                  <a:ext uri="{FF2B5EF4-FFF2-40B4-BE49-F238E27FC236}">
                    <a16:creationId xmlns:a16="http://schemas.microsoft.com/office/drawing/2014/main" id="{FEF74F38-2A07-9105-4F35-60E5BB360A7D}"/>
                  </a:ext>
                </a:extLst>
              </p:cNvPr>
              <p:cNvSpPr/>
              <p:nvPr/>
            </p:nvSpPr>
            <p:spPr>
              <a:xfrm>
                <a:off x="2863765" y="4641715"/>
                <a:ext cx="1790974" cy="1196195"/>
              </a:xfrm>
              <a:prstGeom prst="rect">
                <a:avLst/>
              </a:prstGeom>
              <a:solidFill>
                <a:srgbClr val="0047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6" name="Immagine 25" descr="Immagine che contiene cravatta, uomo, persona, abbigliamento&#10;&#10;Descrizione generata automaticamente">
                <a:extLst>
                  <a:ext uri="{FF2B5EF4-FFF2-40B4-BE49-F238E27FC236}">
                    <a16:creationId xmlns:a16="http://schemas.microsoft.com/office/drawing/2014/main" id="{54A8414B-B019-F901-A3C8-948A8673488A}"/>
                  </a:ext>
                </a:extLst>
              </p:cNvPr>
              <p:cNvPicPr>
                <a:picLocks noChangeAspect="1"/>
              </p:cNvPicPr>
              <p:nvPr/>
            </p:nvPicPr>
            <p:blipFill rotWithShape="1">
              <a:blip r:embed="rId5">
                <a:extLst>
                  <a:ext uri="{28A0092B-C50C-407E-A947-70E740481C1C}">
                    <a14:useLocalDpi xmlns:a14="http://schemas.microsoft.com/office/drawing/2010/main" val="0"/>
                  </a:ext>
                </a:extLst>
              </a:blip>
              <a:srcRect l="17551" t="7576" r="15288" b="15035"/>
              <a:stretch/>
            </p:blipFill>
            <p:spPr>
              <a:xfrm>
                <a:off x="3000872" y="3744700"/>
                <a:ext cx="1539050" cy="1486860"/>
              </a:xfrm>
              <a:prstGeom prst="ellipse">
                <a:avLst/>
              </a:prstGeom>
              <a:ln w="76200">
                <a:solidFill>
                  <a:srgbClr val="006600"/>
                </a:solidFill>
              </a:ln>
            </p:spPr>
          </p:pic>
          <p:sp>
            <p:nvSpPr>
              <p:cNvPr id="28" name="CasellaDiTesto 27">
                <a:extLst>
                  <a:ext uri="{FF2B5EF4-FFF2-40B4-BE49-F238E27FC236}">
                    <a16:creationId xmlns:a16="http://schemas.microsoft.com/office/drawing/2014/main" id="{B980D68A-5538-D4CD-DF83-2F999BDA3EEF}"/>
                  </a:ext>
                </a:extLst>
              </p:cNvPr>
              <p:cNvSpPr txBox="1"/>
              <p:nvPr/>
            </p:nvSpPr>
            <p:spPr>
              <a:xfrm>
                <a:off x="2697456" y="5519485"/>
                <a:ext cx="2177176" cy="297851"/>
              </a:xfrm>
              <a:prstGeom prst="rect">
                <a:avLst/>
              </a:prstGeom>
              <a:noFill/>
              <a:ln>
                <a:noFill/>
              </a:ln>
            </p:spPr>
            <p:txBody>
              <a:bodyPr wrap="square">
                <a:spAutoFit/>
              </a:bodyPr>
              <a:lstStyle/>
              <a:p>
                <a:pPr algn="ctr"/>
                <a:r>
                  <a:rPr lang="it-IT" sz="900" b="1">
                    <a:ln/>
                    <a:solidFill>
                      <a:schemeClr val="bg1"/>
                    </a:solidFill>
                    <a:latin typeface="Montserrat Medium" pitchFamily="2" charset="0"/>
                  </a:rPr>
                  <a:t>Raffaele Squillante</a:t>
                </a:r>
              </a:p>
            </p:txBody>
          </p:sp>
        </p:grpSp>
        <p:grpSp>
          <p:nvGrpSpPr>
            <p:cNvPr id="52" name="Gruppo 51">
              <a:extLst>
                <a:ext uri="{FF2B5EF4-FFF2-40B4-BE49-F238E27FC236}">
                  <a16:creationId xmlns:a16="http://schemas.microsoft.com/office/drawing/2014/main" id="{275DB47E-6128-AA81-AA50-8A4D7885D4C5}"/>
                </a:ext>
              </a:extLst>
            </p:cNvPr>
            <p:cNvGrpSpPr/>
            <p:nvPr/>
          </p:nvGrpSpPr>
          <p:grpSpPr>
            <a:xfrm>
              <a:off x="5007412" y="3734135"/>
              <a:ext cx="2177176" cy="2093210"/>
              <a:chOff x="5258977" y="3767654"/>
              <a:chExt cx="2177176" cy="2093210"/>
            </a:xfrm>
          </p:grpSpPr>
          <p:sp>
            <p:nvSpPr>
              <p:cNvPr id="40" name="Rettangolo 39">
                <a:extLst>
                  <a:ext uri="{FF2B5EF4-FFF2-40B4-BE49-F238E27FC236}">
                    <a16:creationId xmlns:a16="http://schemas.microsoft.com/office/drawing/2014/main" id="{2A00EE06-6F95-5394-4D73-E5792140E3E2}"/>
                  </a:ext>
                </a:extLst>
              </p:cNvPr>
              <p:cNvSpPr/>
              <p:nvPr/>
            </p:nvSpPr>
            <p:spPr>
              <a:xfrm>
                <a:off x="5425286" y="4664669"/>
                <a:ext cx="1790974" cy="1196195"/>
              </a:xfrm>
              <a:prstGeom prst="rect">
                <a:avLst/>
              </a:prstGeom>
              <a:solidFill>
                <a:srgbClr val="0047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41" name="Immagine 40">
                <a:extLst>
                  <a:ext uri="{FF2B5EF4-FFF2-40B4-BE49-F238E27FC236}">
                    <a16:creationId xmlns:a16="http://schemas.microsoft.com/office/drawing/2014/main" id="{6B707CD1-DD9D-9CC3-6E6D-5077C0D55E55}"/>
                  </a:ext>
                </a:extLst>
              </p:cNvPr>
              <p:cNvPicPr>
                <a:picLocks noChangeAspect="1"/>
              </p:cNvPicPr>
              <p:nvPr/>
            </p:nvPicPr>
            <p:blipFill>
              <a:blip r:embed="rId6">
                <a:extLst>
                  <a:ext uri="{28A0092B-C50C-407E-A947-70E740481C1C}">
                    <a14:useLocalDpi xmlns:a14="http://schemas.microsoft.com/office/drawing/2010/main" val="0"/>
                  </a:ext>
                </a:extLst>
              </a:blip>
              <a:srcRect t="1696" b="1696"/>
              <a:stretch/>
            </p:blipFill>
            <p:spPr>
              <a:xfrm>
                <a:off x="5562393" y="3767654"/>
                <a:ext cx="1539050" cy="1486859"/>
              </a:xfrm>
              <a:prstGeom prst="ellipse">
                <a:avLst/>
              </a:prstGeom>
              <a:ln w="76200">
                <a:solidFill>
                  <a:srgbClr val="006600"/>
                </a:solidFill>
              </a:ln>
            </p:spPr>
          </p:pic>
          <p:sp>
            <p:nvSpPr>
              <p:cNvPr id="42" name="CasellaDiTesto 41">
                <a:extLst>
                  <a:ext uri="{FF2B5EF4-FFF2-40B4-BE49-F238E27FC236}">
                    <a16:creationId xmlns:a16="http://schemas.microsoft.com/office/drawing/2014/main" id="{421A6B5F-B7EE-169C-A452-3013AFAE36D1}"/>
                  </a:ext>
                </a:extLst>
              </p:cNvPr>
              <p:cNvSpPr txBox="1"/>
              <p:nvPr/>
            </p:nvSpPr>
            <p:spPr>
              <a:xfrm>
                <a:off x="5258977" y="5542439"/>
                <a:ext cx="2177176" cy="297851"/>
              </a:xfrm>
              <a:prstGeom prst="rect">
                <a:avLst/>
              </a:prstGeom>
              <a:noFill/>
              <a:ln>
                <a:noFill/>
              </a:ln>
            </p:spPr>
            <p:txBody>
              <a:bodyPr wrap="square">
                <a:spAutoFit/>
              </a:bodyPr>
              <a:lstStyle/>
              <a:p>
                <a:pPr algn="ctr"/>
                <a:r>
                  <a:rPr lang="it-IT" sz="900" b="1">
                    <a:ln/>
                    <a:solidFill>
                      <a:schemeClr val="bg1"/>
                    </a:solidFill>
                    <a:latin typeface="Montserrat Medium" pitchFamily="2" charset="0"/>
                  </a:rPr>
                  <a:t>Antonio Giametta</a:t>
                </a:r>
              </a:p>
            </p:txBody>
          </p:sp>
        </p:grpSp>
        <p:grpSp>
          <p:nvGrpSpPr>
            <p:cNvPr id="53" name="Gruppo 52">
              <a:extLst>
                <a:ext uri="{FF2B5EF4-FFF2-40B4-BE49-F238E27FC236}">
                  <a16:creationId xmlns:a16="http://schemas.microsoft.com/office/drawing/2014/main" id="{6EBEB51E-052A-4CC6-0B4B-4C2827FD2EA7}"/>
                </a:ext>
              </a:extLst>
            </p:cNvPr>
            <p:cNvGrpSpPr/>
            <p:nvPr/>
          </p:nvGrpSpPr>
          <p:grpSpPr>
            <a:xfrm>
              <a:off x="8296689" y="3732885"/>
              <a:ext cx="2177176" cy="2093210"/>
              <a:chOff x="8155208" y="3651062"/>
              <a:chExt cx="2177176" cy="2093210"/>
            </a:xfrm>
          </p:grpSpPr>
          <p:sp>
            <p:nvSpPr>
              <p:cNvPr id="45" name="Rettangolo 44">
                <a:extLst>
                  <a:ext uri="{FF2B5EF4-FFF2-40B4-BE49-F238E27FC236}">
                    <a16:creationId xmlns:a16="http://schemas.microsoft.com/office/drawing/2014/main" id="{346A2796-8F83-CCF6-77BE-8C17FADBA44C}"/>
                  </a:ext>
                </a:extLst>
              </p:cNvPr>
              <p:cNvSpPr/>
              <p:nvPr/>
            </p:nvSpPr>
            <p:spPr>
              <a:xfrm>
                <a:off x="8321517" y="4548077"/>
                <a:ext cx="1790974" cy="1196195"/>
              </a:xfrm>
              <a:prstGeom prst="rect">
                <a:avLst/>
              </a:prstGeom>
              <a:solidFill>
                <a:srgbClr val="0047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46" name="Immagine 45">
                <a:extLst>
                  <a:ext uri="{FF2B5EF4-FFF2-40B4-BE49-F238E27FC236}">
                    <a16:creationId xmlns:a16="http://schemas.microsoft.com/office/drawing/2014/main" id="{F08737F4-1059-9FC4-57B3-CCE4941C8813}"/>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997" b="1997"/>
              <a:stretch/>
            </p:blipFill>
            <p:spPr>
              <a:xfrm>
                <a:off x="8458624" y="3651062"/>
                <a:ext cx="1539050" cy="1486859"/>
              </a:xfrm>
              <a:prstGeom prst="ellipse">
                <a:avLst/>
              </a:prstGeom>
              <a:ln w="76200">
                <a:solidFill>
                  <a:srgbClr val="006600"/>
                </a:solidFill>
              </a:ln>
            </p:spPr>
          </p:pic>
          <p:sp>
            <p:nvSpPr>
              <p:cNvPr id="47" name="CasellaDiTesto 46">
                <a:extLst>
                  <a:ext uri="{FF2B5EF4-FFF2-40B4-BE49-F238E27FC236}">
                    <a16:creationId xmlns:a16="http://schemas.microsoft.com/office/drawing/2014/main" id="{207AEF6F-D368-368E-416E-D913EBE4FF69}"/>
                  </a:ext>
                </a:extLst>
              </p:cNvPr>
              <p:cNvSpPr txBox="1"/>
              <p:nvPr/>
            </p:nvSpPr>
            <p:spPr>
              <a:xfrm>
                <a:off x="8155208" y="5425847"/>
                <a:ext cx="2177176" cy="297851"/>
              </a:xfrm>
              <a:prstGeom prst="rect">
                <a:avLst/>
              </a:prstGeom>
              <a:noFill/>
              <a:ln>
                <a:noFill/>
              </a:ln>
            </p:spPr>
            <p:txBody>
              <a:bodyPr wrap="square">
                <a:spAutoFit/>
              </a:bodyPr>
              <a:lstStyle/>
              <a:p>
                <a:pPr algn="ctr"/>
                <a:r>
                  <a:rPr lang="it-IT" sz="900" b="1">
                    <a:ln/>
                    <a:solidFill>
                      <a:schemeClr val="bg1"/>
                    </a:solidFill>
                    <a:latin typeface="Montserrat Medium" pitchFamily="2" charset="0"/>
                  </a:rPr>
                  <a:t>Angelo Afeltra</a:t>
                </a:r>
              </a:p>
            </p:txBody>
          </p:sp>
        </p:grpSp>
      </p:grpSp>
      <p:grpSp>
        <p:nvGrpSpPr>
          <p:cNvPr id="54" name="Gruppo 53">
            <a:extLst>
              <a:ext uri="{FF2B5EF4-FFF2-40B4-BE49-F238E27FC236}">
                <a16:creationId xmlns:a16="http://schemas.microsoft.com/office/drawing/2014/main" id="{7075A73C-6386-8AFD-432F-FD26C80DD814}"/>
              </a:ext>
            </a:extLst>
          </p:cNvPr>
          <p:cNvGrpSpPr/>
          <p:nvPr/>
        </p:nvGrpSpPr>
        <p:grpSpPr>
          <a:xfrm>
            <a:off x="5210343" y="292381"/>
            <a:ext cx="1522516" cy="1494032"/>
            <a:chOff x="4539922" y="1316498"/>
            <a:chExt cx="2177176" cy="2136445"/>
          </a:xfrm>
        </p:grpSpPr>
        <p:sp>
          <p:nvSpPr>
            <p:cNvPr id="48" name="Rettangolo 47">
              <a:extLst>
                <a:ext uri="{FF2B5EF4-FFF2-40B4-BE49-F238E27FC236}">
                  <a16:creationId xmlns:a16="http://schemas.microsoft.com/office/drawing/2014/main" id="{CA945545-A176-FC3F-0672-BC9A782A2C8C}"/>
                </a:ext>
              </a:extLst>
            </p:cNvPr>
            <p:cNvSpPr/>
            <p:nvPr/>
          </p:nvSpPr>
          <p:spPr>
            <a:xfrm>
              <a:off x="4711044" y="2213513"/>
              <a:ext cx="1790974" cy="1196195"/>
            </a:xfrm>
            <a:prstGeom prst="rect">
              <a:avLst/>
            </a:prstGeom>
            <a:solidFill>
              <a:srgbClr val="0047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49" name="Immagine 48">
              <a:extLst>
                <a:ext uri="{FF2B5EF4-FFF2-40B4-BE49-F238E27FC236}">
                  <a16:creationId xmlns:a16="http://schemas.microsoft.com/office/drawing/2014/main" id="{B322296E-7AF4-2521-2546-CF4D02CA655B}"/>
                </a:ext>
              </a:extLst>
            </p:cNvPr>
            <p:cNvPicPr>
              <a:picLocks noChangeAspect="1"/>
            </p:cNvPicPr>
            <p:nvPr/>
          </p:nvPicPr>
          <p:blipFill rotWithShape="1">
            <a:blip r:embed="rId9">
              <a:extLst>
                <a:ext uri="{28A0092B-C50C-407E-A947-70E740481C1C}">
                  <a14:useLocalDpi xmlns:a14="http://schemas.microsoft.com/office/drawing/2010/main" val="0"/>
                </a:ext>
              </a:extLst>
            </a:blip>
            <a:srcRect t="1696" b="1696"/>
            <a:stretch/>
          </p:blipFill>
          <p:spPr>
            <a:xfrm>
              <a:off x="4848151" y="1316498"/>
              <a:ext cx="1539050" cy="1486859"/>
            </a:xfrm>
            <a:prstGeom prst="ellipse">
              <a:avLst/>
            </a:prstGeom>
            <a:ln w="76200">
              <a:solidFill>
                <a:srgbClr val="006600"/>
              </a:solidFill>
            </a:ln>
          </p:spPr>
        </p:pic>
        <p:sp>
          <p:nvSpPr>
            <p:cNvPr id="50" name="CasellaDiTesto 49">
              <a:extLst>
                <a:ext uri="{FF2B5EF4-FFF2-40B4-BE49-F238E27FC236}">
                  <a16:creationId xmlns:a16="http://schemas.microsoft.com/office/drawing/2014/main" id="{CE525817-85AC-FE60-6A5D-371C7B8C3832}"/>
                </a:ext>
              </a:extLst>
            </p:cNvPr>
            <p:cNvSpPr txBox="1"/>
            <p:nvPr/>
          </p:nvSpPr>
          <p:spPr>
            <a:xfrm>
              <a:off x="4539922" y="2924803"/>
              <a:ext cx="2177176" cy="528140"/>
            </a:xfrm>
            <a:prstGeom prst="rect">
              <a:avLst/>
            </a:prstGeom>
            <a:noFill/>
            <a:ln>
              <a:noFill/>
            </a:ln>
          </p:spPr>
          <p:txBody>
            <a:bodyPr wrap="square">
              <a:spAutoFit/>
            </a:bodyPr>
            <a:lstStyle/>
            <a:p>
              <a:pPr algn="ctr"/>
              <a:r>
                <a:rPr lang="it-IT" sz="900" b="1">
                  <a:ln/>
                  <a:solidFill>
                    <a:schemeClr val="bg1"/>
                  </a:solidFill>
                  <a:latin typeface="Montserrat Medium" pitchFamily="2" charset="0"/>
                </a:rPr>
                <a:t>Prof.ssa</a:t>
              </a:r>
            </a:p>
            <a:p>
              <a:pPr algn="ctr"/>
              <a:r>
                <a:rPr lang="it-IT" sz="900" b="1">
                  <a:ln/>
                  <a:solidFill>
                    <a:schemeClr val="bg1"/>
                  </a:solidFill>
                  <a:latin typeface="Montserrat Medium" pitchFamily="2" charset="0"/>
                </a:rPr>
                <a:t>Filomena Ferrucci</a:t>
              </a:r>
            </a:p>
          </p:txBody>
        </p:sp>
      </p:grpSp>
      <p:grpSp>
        <p:nvGrpSpPr>
          <p:cNvPr id="57" name="Gruppo 56">
            <a:extLst>
              <a:ext uri="{FF2B5EF4-FFF2-40B4-BE49-F238E27FC236}">
                <a16:creationId xmlns:a16="http://schemas.microsoft.com/office/drawing/2014/main" id="{C165DE7A-AF64-AE20-9669-82B1CDD1B247}"/>
              </a:ext>
            </a:extLst>
          </p:cNvPr>
          <p:cNvGrpSpPr/>
          <p:nvPr/>
        </p:nvGrpSpPr>
        <p:grpSpPr>
          <a:xfrm>
            <a:off x="274701" y="4289251"/>
            <a:ext cx="1687293" cy="1622220"/>
            <a:chOff x="2697456" y="3744700"/>
            <a:chExt cx="2177176" cy="2093210"/>
          </a:xfrm>
        </p:grpSpPr>
        <p:sp>
          <p:nvSpPr>
            <p:cNvPr id="66" name="Rettangolo 65">
              <a:extLst>
                <a:ext uri="{FF2B5EF4-FFF2-40B4-BE49-F238E27FC236}">
                  <a16:creationId xmlns:a16="http://schemas.microsoft.com/office/drawing/2014/main" id="{0113C338-1686-04FB-833B-5171C4775EDA}"/>
                </a:ext>
              </a:extLst>
            </p:cNvPr>
            <p:cNvSpPr/>
            <p:nvPr/>
          </p:nvSpPr>
          <p:spPr>
            <a:xfrm>
              <a:off x="2863765" y="4641715"/>
              <a:ext cx="1790974" cy="1196195"/>
            </a:xfrm>
            <a:prstGeom prst="rect">
              <a:avLst/>
            </a:prstGeom>
            <a:solidFill>
              <a:srgbClr val="0047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67" name="Immagine 66">
              <a:extLst>
                <a:ext uri="{FF2B5EF4-FFF2-40B4-BE49-F238E27FC236}">
                  <a16:creationId xmlns:a16="http://schemas.microsoft.com/office/drawing/2014/main" id="{B9BC1DBC-F2B0-758C-A5B5-DDC9BE7B4E5A}"/>
                </a:ext>
              </a:extLst>
            </p:cNvPr>
            <p:cNvPicPr>
              <a:picLocks noChangeAspect="1"/>
            </p:cNvPicPr>
            <p:nvPr/>
          </p:nvPicPr>
          <p:blipFill rotWithShape="1">
            <a:blip r:embed="rId10"/>
            <a:srcRect l="12037" r="12037"/>
            <a:stretch/>
          </p:blipFill>
          <p:spPr>
            <a:xfrm>
              <a:off x="3000872" y="3744700"/>
              <a:ext cx="1539050" cy="1486859"/>
            </a:xfrm>
            <a:prstGeom prst="ellipse">
              <a:avLst/>
            </a:prstGeom>
            <a:ln w="76200">
              <a:solidFill>
                <a:srgbClr val="006600"/>
              </a:solidFill>
            </a:ln>
          </p:spPr>
        </p:pic>
        <p:sp>
          <p:nvSpPr>
            <p:cNvPr id="68" name="CasellaDiTesto 67">
              <a:extLst>
                <a:ext uri="{FF2B5EF4-FFF2-40B4-BE49-F238E27FC236}">
                  <a16:creationId xmlns:a16="http://schemas.microsoft.com/office/drawing/2014/main" id="{348164A6-CC8D-F59E-8970-6C3B4D39F693}"/>
                </a:ext>
              </a:extLst>
            </p:cNvPr>
            <p:cNvSpPr txBox="1"/>
            <p:nvPr/>
          </p:nvSpPr>
          <p:spPr>
            <a:xfrm>
              <a:off x="2697456" y="5519485"/>
              <a:ext cx="2177176" cy="297851"/>
            </a:xfrm>
            <a:prstGeom prst="rect">
              <a:avLst/>
            </a:prstGeom>
            <a:noFill/>
            <a:ln>
              <a:noFill/>
            </a:ln>
          </p:spPr>
          <p:txBody>
            <a:bodyPr wrap="square">
              <a:spAutoFit/>
            </a:bodyPr>
            <a:lstStyle/>
            <a:p>
              <a:pPr algn="ctr"/>
              <a:r>
                <a:rPr lang="it-IT" sz="900" b="1">
                  <a:ln/>
                  <a:solidFill>
                    <a:schemeClr val="bg1"/>
                  </a:solidFill>
                  <a:latin typeface="Montserrat Medium" pitchFamily="2" charset="0"/>
                </a:rPr>
                <a:t>Alessandro Borrelli</a:t>
              </a:r>
            </a:p>
          </p:txBody>
        </p:sp>
      </p:grpSp>
      <p:grpSp>
        <p:nvGrpSpPr>
          <p:cNvPr id="58" name="Gruppo 57">
            <a:extLst>
              <a:ext uri="{FF2B5EF4-FFF2-40B4-BE49-F238E27FC236}">
                <a16:creationId xmlns:a16="http://schemas.microsoft.com/office/drawing/2014/main" id="{E80D58BF-8ECF-E1CA-6258-16317B00CC61}"/>
              </a:ext>
            </a:extLst>
          </p:cNvPr>
          <p:cNvGrpSpPr/>
          <p:nvPr/>
        </p:nvGrpSpPr>
        <p:grpSpPr>
          <a:xfrm>
            <a:off x="2587071" y="4290221"/>
            <a:ext cx="1687293" cy="1622219"/>
            <a:chOff x="5258977" y="3767655"/>
            <a:chExt cx="2177176" cy="2093209"/>
          </a:xfrm>
        </p:grpSpPr>
        <p:sp>
          <p:nvSpPr>
            <p:cNvPr id="63" name="Rettangolo 62">
              <a:extLst>
                <a:ext uri="{FF2B5EF4-FFF2-40B4-BE49-F238E27FC236}">
                  <a16:creationId xmlns:a16="http://schemas.microsoft.com/office/drawing/2014/main" id="{05F70C62-440E-46EA-45B3-84413F7505DB}"/>
                </a:ext>
              </a:extLst>
            </p:cNvPr>
            <p:cNvSpPr/>
            <p:nvPr/>
          </p:nvSpPr>
          <p:spPr>
            <a:xfrm>
              <a:off x="5425286" y="4664669"/>
              <a:ext cx="1790974" cy="1196195"/>
            </a:xfrm>
            <a:prstGeom prst="rect">
              <a:avLst/>
            </a:prstGeom>
            <a:solidFill>
              <a:srgbClr val="0047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64" name="Immagine 63">
              <a:extLst>
                <a:ext uri="{FF2B5EF4-FFF2-40B4-BE49-F238E27FC236}">
                  <a16:creationId xmlns:a16="http://schemas.microsoft.com/office/drawing/2014/main" id="{9C94FC3D-22FA-1EF3-294F-5FB5595823D7}"/>
                </a:ext>
              </a:extLst>
            </p:cNvPr>
            <p:cNvPicPr>
              <a:picLocks noChangeAspect="1"/>
            </p:cNvPicPr>
            <p:nvPr/>
          </p:nvPicPr>
          <p:blipFill rotWithShape="1">
            <a:blip r:embed="rId11">
              <a:extLst>
                <a:ext uri="{28A0092B-C50C-407E-A947-70E740481C1C}">
                  <a14:useLocalDpi xmlns:a14="http://schemas.microsoft.com/office/drawing/2010/main" val="0"/>
                </a:ext>
              </a:extLst>
            </a:blip>
            <a:srcRect l="25125" t="23506" r="24394" b="27053"/>
            <a:stretch/>
          </p:blipFill>
          <p:spPr>
            <a:xfrm>
              <a:off x="5562393" y="3767655"/>
              <a:ext cx="1539050" cy="1486859"/>
            </a:xfrm>
            <a:prstGeom prst="ellipse">
              <a:avLst/>
            </a:prstGeom>
            <a:ln w="76200">
              <a:solidFill>
                <a:srgbClr val="006600"/>
              </a:solidFill>
            </a:ln>
          </p:spPr>
        </p:pic>
        <p:sp>
          <p:nvSpPr>
            <p:cNvPr id="65" name="CasellaDiTesto 64">
              <a:extLst>
                <a:ext uri="{FF2B5EF4-FFF2-40B4-BE49-F238E27FC236}">
                  <a16:creationId xmlns:a16="http://schemas.microsoft.com/office/drawing/2014/main" id="{B70F7E8D-B833-5A38-3540-73D482931016}"/>
                </a:ext>
              </a:extLst>
            </p:cNvPr>
            <p:cNvSpPr txBox="1"/>
            <p:nvPr/>
          </p:nvSpPr>
          <p:spPr>
            <a:xfrm>
              <a:off x="5258977" y="5542439"/>
              <a:ext cx="2177176" cy="297851"/>
            </a:xfrm>
            <a:prstGeom prst="rect">
              <a:avLst/>
            </a:prstGeom>
            <a:noFill/>
            <a:ln>
              <a:noFill/>
            </a:ln>
          </p:spPr>
          <p:txBody>
            <a:bodyPr wrap="square">
              <a:spAutoFit/>
            </a:bodyPr>
            <a:lstStyle/>
            <a:p>
              <a:pPr algn="ctr"/>
              <a:r>
                <a:rPr lang="it-IT" sz="900" b="1">
                  <a:ln/>
                  <a:solidFill>
                    <a:schemeClr val="bg1"/>
                  </a:solidFill>
                  <a:latin typeface="Montserrat Medium" pitchFamily="2" charset="0"/>
                </a:rPr>
                <a:t>Gerardo Napolitano</a:t>
              </a:r>
            </a:p>
          </p:txBody>
        </p:sp>
      </p:grpSp>
      <p:grpSp>
        <p:nvGrpSpPr>
          <p:cNvPr id="70" name="Gruppo 69">
            <a:extLst>
              <a:ext uri="{FF2B5EF4-FFF2-40B4-BE49-F238E27FC236}">
                <a16:creationId xmlns:a16="http://schemas.microsoft.com/office/drawing/2014/main" id="{3C7C0201-0BA0-F9B2-7B24-A53DD1396FEC}"/>
              </a:ext>
            </a:extLst>
          </p:cNvPr>
          <p:cNvGrpSpPr/>
          <p:nvPr/>
        </p:nvGrpSpPr>
        <p:grpSpPr>
          <a:xfrm>
            <a:off x="7688184" y="4289251"/>
            <a:ext cx="1687293" cy="1622220"/>
            <a:chOff x="2697456" y="3744700"/>
            <a:chExt cx="2177176" cy="2093210"/>
          </a:xfrm>
        </p:grpSpPr>
        <p:sp>
          <p:nvSpPr>
            <p:cNvPr id="79" name="Rettangolo 78">
              <a:extLst>
                <a:ext uri="{FF2B5EF4-FFF2-40B4-BE49-F238E27FC236}">
                  <a16:creationId xmlns:a16="http://schemas.microsoft.com/office/drawing/2014/main" id="{1B3D300B-08CE-3BDB-9EBB-324E1C2EE23C}"/>
                </a:ext>
              </a:extLst>
            </p:cNvPr>
            <p:cNvSpPr/>
            <p:nvPr/>
          </p:nvSpPr>
          <p:spPr>
            <a:xfrm>
              <a:off x="2863765" y="4641715"/>
              <a:ext cx="1790974" cy="1196195"/>
            </a:xfrm>
            <a:prstGeom prst="rect">
              <a:avLst/>
            </a:prstGeom>
            <a:solidFill>
              <a:srgbClr val="0047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80" name="Immagine 79">
              <a:extLst>
                <a:ext uri="{FF2B5EF4-FFF2-40B4-BE49-F238E27FC236}">
                  <a16:creationId xmlns:a16="http://schemas.microsoft.com/office/drawing/2014/main" id="{B0E92CFF-84D5-325D-AAA0-4CA3F44FAB05}"/>
                </a:ext>
              </a:extLst>
            </p:cNvPr>
            <p:cNvPicPr>
              <a:picLocks noChangeAspect="1"/>
            </p:cNvPicPr>
            <p:nvPr/>
          </p:nvPicPr>
          <p:blipFill rotWithShape="1">
            <a:blip r:embed="rId12">
              <a:extLst>
                <a:ext uri="{28A0092B-C50C-407E-A947-70E740481C1C}">
                  <a14:useLocalDpi xmlns:a14="http://schemas.microsoft.com/office/drawing/2010/main" val="0"/>
                </a:ext>
              </a:extLst>
            </a:blip>
            <a:srcRect l="22441" t="22718" r="21968" b="22718"/>
            <a:stretch/>
          </p:blipFill>
          <p:spPr>
            <a:xfrm>
              <a:off x="3000872" y="3744700"/>
              <a:ext cx="1539050" cy="1486859"/>
            </a:xfrm>
            <a:prstGeom prst="ellipse">
              <a:avLst/>
            </a:prstGeom>
            <a:ln w="76200">
              <a:solidFill>
                <a:srgbClr val="006600"/>
              </a:solidFill>
            </a:ln>
          </p:spPr>
        </p:pic>
        <p:sp>
          <p:nvSpPr>
            <p:cNvPr id="81" name="CasellaDiTesto 80">
              <a:extLst>
                <a:ext uri="{FF2B5EF4-FFF2-40B4-BE49-F238E27FC236}">
                  <a16:creationId xmlns:a16="http://schemas.microsoft.com/office/drawing/2014/main" id="{CD210772-3161-F593-A1C0-CA7362EED636}"/>
                </a:ext>
              </a:extLst>
            </p:cNvPr>
            <p:cNvSpPr txBox="1"/>
            <p:nvPr/>
          </p:nvSpPr>
          <p:spPr>
            <a:xfrm>
              <a:off x="2697456" y="5519485"/>
              <a:ext cx="2177176" cy="297851"/>
            </a:xfrm>
            <a:prstGeom prst="rect">
              <a:avLst/>
            </a:prstGeom>
            <a:noFill/>
            <a:ln>
              <a:noFill/>
            </a:ln>
          </p:spPr>
          <p:txBody>
            <a:bodyPr wrap="square">
              <a:spAutoFit/>
            </a:bodyPr>
            <a:lstStyle/>
            <a:p>
              <a:pPr algn="ctr"/>
              <a:r>
                <a:rPr lang="it-IT" sz="900" b="1">
                  <a:ln/>
                  <a:solidFill>
                    <a:schemeClr val="bg1"/>
                  </a:solidFill>
                  <a:latin typeface="Montserrat Medium" pitchFamily="2" charset="0"/>
                </a:rPr>
                <a:t>Michela Faella</a:t>
              </a:r>
            </a:p>
          </p:txBody>
        </p:sp>
      </p:grpSp>
      <p:grpSp>
        <p:nvGrpSpPr>
          <p:cNvPr id="71" name="Gruppo 70">
            <a:extLst>
              <a:ext uri="{FF2B5EF4-FFF2-40B4-BE49-F238E27FC236}">
                <a16:creationId xmlns:a16="http://schemas.microsoft.com/office/drawing/2014/main" id="{B4FCD973-F44A-D608-F8A5-73D971758C15}"/>
              </a:ext>
            </a:extLst>
          </p:cNvPr>
          <p:cNvGrpSpPr/>
          <p:nvPr/>
        </p:nvGrpSpPr>
        <p:grpSpPr>
          <a:xfrm>
            <a:off x="10000554" y="4985399"/>
            <a:ext cx="1687293" cy="927041"/>
            <a:chOff x="5258977" y="4664669"/>
            <a:chExt cx="2177176" cy="1196195"/>
          </a:xfrm>
        </p:grpSpPr>
        <p:sp>
          <p:nvSpPr>
            <p:cNvPr id="76" name="Rettangolo 75">
              <a:extLst>
                <a:ext uri="{FF2B5EF4-FFF2-40B4-BE49-F238E27FC236}">
                  <a16:creationId xmlns:a16="http://schemas.microsoft.com/office/drawing/2014/main" id="{2ABC56D8-0789-B5DD-AFD8-41373209C5EA}"/>
                </a:ext>
              </a:extLst>
            </p:cNvPr>
            <p:cNvSpPr/>
            <p:nvPr/>
          </p:nvSpPr>
          <p:spPr>
            <a:xfrm>
              <a:off x="5425286" y="4664669"/>
              <a:ext cx="1790974" cy="1196195"/>
            </a:xfrm>
            <a:prstGeom prst="rect">
              <a:avLst/>
            </a:prstGeom>
            <a:solidFill>
              <a:srgbClr val="0047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8" name="CasellaDiTesto 77">
              <a:extLst>
                <a:ext uri="{FF2B5EF4-FFF2-40B4-BE49-F238E27FC236}">
                  <a16:creationId xmlns:a16="http://schemas.microsoft.com/office/drawing/2014/main" id="{CA36E772-68A1-17CC-2A6B-8B263B4C7195}"/>
                </a:ext>
              </a:extLst>
            </p:cNvPr>
            <p:cNvSpPr txBox="1"/>
            <p:nvPr/>
          </p:nvSpPr>
          <p:spPr>
            <a:xfrm>
              <a:off x="5258977" y="5542439"/>
              <a:ext cx="2177176" cy="297851"/>
            </a:xfrm>
            <a:prstGeom prst="rect">
              <a:avLst/>
            </a:prstGeom>
            <a:noFill/>
            <a:ln>
              <a:noFill/>
            </a:ln>
          </p:spPr>
          <p:txBody>
            <a:bodyPr wrap="square">
              <a:spAutoFit/>
            </a:bodyPr>
            <a:lstStyle/>
            <a:p>
              <a:pPr algn="ctr"/>
              <a:r>
                <a:rPr lang="it-IT" sz="900" b="1">
                  <a:ln/>
                  <a:solidFill>
                    <a:schemeClr val="bg1"/>
                  </a:solidFill>
                  <a:latin typeface="Montserrat Medium" pitchFamily="2" charset="0"/>
                </a:rPr>
                <a:t>Vincenzo Cerciello</a:t>
              </a:r>
            </a:p>
          </p:txBody>
        </p:sp>
      </p:grpSp>
      <p:grpSp>
        <p:nvGrpSpPr>
          <p:cNvPr id="86" name="Gruppo 85">
            <a:extLst>
              <a:ext uri="{FF2B5EF4-FFF2-40B4-BE49-F238E27FC236}">
                <a16:creationId xmlns:a16="http://schemas.microsoft.com/office/drawing/2014/main" id="{7D5EC8B9-AEB6-7DBC-36EE-F85A8821370B}"/>
              </a:ext>
            </a:extLst>
          </p:cNvPr>
          <p:cNvGrpSpPr/>
          <p:nvPr/>
        </p:nvGrpSpPr>
        <p:grpSpPr>
          <a:xfrm>
            <a:off x="5136232" y="4272917"/>
            <a:ext cx="1687293" cy="1638554"/>
            <a:chOff x="5136232" y="4272917"/>
            <a:chExt cx="1687293" cy="1638554"/>
          </a:xfrm>
        </p:grpSpPr>
        <p:grpSp>
          <p:nvGrpSpPr>
            <p:cNvPr id="59" name="Gruppo 58">
              <a:extLst>
                <a:ext uri="{FF2B5EF4-FFF2-40B4-BE49-F238E27FC236}">
                  <a16:creationId xmlns:a16="http://schemas.microsoft.com/office/drawing/2014/main" id="{5931F856-B9EF-D1CA-A95C-8C0D6ACE6279}"/>
                </a:ext>
              </a:extLst>
            </p:cNvPr>
            <p:cNvGrpSpPr/>
            <p:nvPr/>
          </p:nvGrpSpPr>
          <p:grpSpPr>
            <a:xfrm>
              <a:off x="5136232" y="4984430"/>
              <a:ext cx="1687293" cy="927041"/>
              <a:chOff x="8155208" y="4548077"/>
              <a:chExt cx="2177176" cy="1196195"/>
            </a:xfrm>
          </p:grpSpPr>
          <p:sp>
            <p:nvSpPr>
              <p:cNvPr id="60" name="Rettangolo 59">
                <a:extLst>
                  <a:ext uri="{FF2B5EF4-FFF2-40B4-BE49-F238E27FC236}">
                    <a16:creationId xmlns:a16="http://schemas.microsoft.com/office/drawing/2014/main" id="{795CAF9D-69E7-F5DD-B46B-0EA94BE93AD2}"/>
                  </a:ext>
                </a:extLst>
              </p:cNvPr>
              <p:cNvSpPr/>
              <p:nvPr/>
            </p:nvSpPr>
            <p:spPr>
              <a:xfrm>
                <a:off x="8321517" y="4548077"/>
                <a:ext cx="1790974" cy="1196195"/>
              </a:xfrm>
              <a:prstGeom prst="rect">
                <a:avLst/>
              </a:prstGeom>
              <a:solidFill>
                <a:srgbClr val="0047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2" name="CasellaDiTesto 61">
                <a:extLst>
                  <a:ext uri="{FF2B5EF4-FFF2-40B4-BE49-F238E27FC236}">
                    <a16:creationId xmlns:a16="http://schemas.microsoft.com/office/drawing/2014/main" id="{246D5E33-3750-FBFB-CEA4-FF9A9FBC78C5}"/>
                  </a:ext>
                </a:extLst>
              </p:cNvPr>
              <p:cNvSpPr txBox="1"/>
              <p:nvPr/>
            </p:nvSpPr>
            <p:spPr>
              <a:xfrm>
                <a:off x="8155208" y="5425847"/>
                <a:ext cx="2177176" cy="297851"/>
              </a:xfrm>
              <a:prstGeom prst="rect">
                <a:avLst/>
              </a:prstGeom>
              <a:noFill/>
              <a:ln>
                <a:noFill/>
              </a:ln>
            </p:spPr>
            <p:txBody>
              <a:bodyPr wrap="square">
                <a:spAutoFit/>
              </a:bodyPr>
              <a:lstStyle/>
              <a:p>
                <a:pPr algn="ctr"/>
                <a:r>
                  <a:rPr lang="it-IT" sz="900" b="1">
                    <a:ln/>
                    <a:solidFill>
                      <a:schemeClr val="bg1"/>
                    </a:solidFill>
                    <a:latin typeface="Montserrat Medium" pitchFamily="2" charset="0"/>
                  </a:rPr>
                  <a:t>Mirko Vitale</a:t>
                </a:r>
              </a:p>
            </p:txBody>
          </p:sp>
        </p:grpSp>
        <p:pic>
          <p:nvPicPr>
            <p:cNvPr id="85" name="Immagine 84">
              <a:extLst>
                <a:ext uri="{FF2B5EF4-FFF2-40B4-BE49-F238E27FC236}">
                  <a16:creationId xmlns:a16="http://schemas.microsoft.com/office/drawing/2014/main" id="{25BAA5AD-BECD-DE49-54E2-3843CC47ACBD}"/>
                </a:ext>
              </a:extLst>
            </p:cNvPr>
            <p:cNvPicPr>
              <a:picLocks noChangeAspect="1"/>
            </p:cNvPicPr>
            <p:nvPr/>
          </p:nvPicPr>
          <p:blipFill rotWithShape="1">
            <a:blip r:embed="rId13">
              <a:extLst>
                <a:ext uri="{28A0092B-C50C-407E-A947-70E740481C1C}">
                  <a14:useLocalDpi xmlns:a14="http://schemas.microsoft.com/office/drawing/2010/main" val="0"/>
                </a:ext>
              </a:extLst>
            </a:blip>
            <a:srcRect l="24600" t="23468" r="22716" b="24931"/>
            <a:stretch/>
          </p:blipFill>
          <p:spPr>
            <a:xfrm>
              <a:off x="5374974" y="4272917"/>
              <a:ext cx="1192751" cy="1152303"/>
            </a:xfrm>
            <a:prstGeom prst="ellipse">
              <a:avLst/>
            </a:prstGeom>
            <a:ln w="76200">
              <a:solidFill>
                <a:srgbClr val="006600"/>
              </a:solidFill>
            </a:ln>
          </p:spPr>
        </p:pic>
      </p:grpSp>
      <p:sp>
        <p:nvSpPr>
          <p:cNvPr id="89" name="CasellaDiTesto 88">
            <a:extLst>
              <a:ext uri="{FF2B5EF4-FFF2-40B4-BE49-F238E27FC236}">
                <a16:creationId xmlns:a16="http://schemas.microsoft.com/office/drawing/2014/main" id="{68A5EDF7-238C-C4B8-54F1-5A241BF2CCB5}"/>
              </a:ext>
            </a:extLst>
          </p:cNvPr>
          <p:cNvSpPr txBox="1"/>
          <p:nvPr/>
        </p:nvSpPr>
        <p:spPr>
          <a:xfrm>
            <a:off x="9610712" y="807908"/>
            <a:ext cx="2466975" cy="338554"/>
          </a:xfrm>
          <a:prstGeom prst="rect">
            <a:avLst/>
          </a:prstGeom>
          <a:noFill/>
        </p:spPr>
        <p:txBody>
          <a:bodyPr wrap="square" rtlCol="0">
            <a:spAutoFit/>
          </a:bodyPr>
          <a:lstStyle/>
          <a:p>
            <a:pPr algn="ctr"/>
            <a:r>
              <a:rPr lang="it-IT" sz="1600">
                <a:latin typeface="Montserrat SemiBold" panose="00000700000000000000" pitchFamily="2" charset="0"/>
              </a:rPr>
              <a:t>TOP MANAGER</a:t>
            </a:r>
          </a:p>
        </p:txBody>
      </p:sp>
      <p:sp>
        <p:nvSpPr>
          <p:cNvPr id="90" name="CasellaDiTesto 89">
            <a:extLst>
              <a:ext uri="{FF2B5EF4-FFF2-40B4-BE49-F238E27FC236}">
                <a16:creationId xmlns:a16="http://schemas.microsoft.com/office/drawing/2014/main" id="{9E1A40D9-31C9-B95A-51A7-9B1EAA2A278D}"/>
              </a:ext>
            </a:extLst>
          </p:cNvPr>
          <p:cNvSpPr txBox="1"/>
          <p:nvPr/>
        </p:nvSpPr>
        <p:spPr>
          <a:xfrm>
            <a:off x="9589949" y="2425953"/>
            <a:ext cx="2466975" cy="584775"/>
          </a:xfrm>
          <a:prstGeom prst="rect">
            <a:avLst/>
          </a:prstGeom>
          <a:noFill/>
        </p:spPr>
        <p:txBody>
          <a:bodyPr wrap="square" rtlCol="0">
            <a:spAutoFit/>
          </a:bodyPr>
          <a:lstStyle/>
          <a:p>
            <a:pPr algn="ctr"/>
            <a:r>
              <a:rPr lang="it-IT" sz="1600">
                <a:latin typeface="Montserrat SemiBold" panose="00000700000000000000" pitchFamily="2" charset="0"/>
              </a:rPr>
              <a:t>PROJECT</a:t>
            </a:r>
          </a:p>
          <a:p>
            <a:pPr algn="ctr"/>
            <a:r>
              <a:rPr lang="it-IT" sz="1600">
                <a:latin typeface="Montserrat SemiBold" panose="00000700000000000000" pitchFamily="2" charset="0"/>
              </a:rPr>
              <a:t>MANAGER</a:t>
            </a:r>
          </a:p>
        </p:txBody>
      </p:sp>
      <p:sp>
        <p:nvSpPr>
          <p:cNvPr id="91" name="CasellaDiTesto 90">
            <a:extLst>
              <a:ext uri="{FF2B5EF4-FFF2-40B4-BE49-F238E27FC236}">
                <a16:creationId xmlns:a16="http://schemas.microsoft.com/office/drawing/2014/main" id="{790629D0-AE3F-FE07-1E92-B0E3A2BB0135}"/>
              </a:ext>
            </a:extLst>
          </p:cNvPr>
          <p:cNvSpPr txBox="1"/>
          <p:nvPr/>
        </p:nvSpPr>
        <p:spPr>
          <a:xfrm>
            <a:off x="4746390" y="6273888"/>
            <a:ext cx="2466975" cy="400110"/>
          </a:xfrm>
          <a:prstGeom prst="rect">
            <a:avLst/>
          </a:prstGeom>
          <a:noFill/>
        </p:spPr>
        <p:txBody>
          <a:bodyPr wrap="square" rtlCol="0">
            <a:spAutoFit/>
          </a:bodyPr>
          <a:lstStyle/>
          <a:p>
            <a:pPr algn="ctr"/>
            <a:r>
              <a:rPr lang="it-IT" sz="2000">
                <a:solidFill>
                  <a:schemeClr val="bg1"/>
                </a:solidFill>
                <a:latin typeface="Montserrat SemiBold" panose="00000700000000000000" pitchFamily="2" charset="0"/>
              </a:rPr>
              <a:t>TEAM MEMBERS</a:t>
            </a:r>
          </a:p>
        </p:txBody>
      </p:sp>
      <p:pic>
        <p:nvPicPr>
          <p:cNvPr id="12" name="Immagine 12" descr="Immagine che contiene persona, uomo, verde, sorridente&#10;&#10;Descrizione generata automaticamente">
            <a:extLst>
              <a:ext uri="{FF2B5EF4-FFF2-40B4-BE49-F238E27FC236}">
                <a16:creationId xmlns:a16="http://schemas.microsoft.com/office/drawing/2014/main" id="{F52C96F1-C796-BCEF-F1FF-687F54C07007}"/>
              </a:ext>
            </a:extLst>
          </p:cNvPr>
          <p:cNvPicPr>
            <a:picLocks noChangeAspect="1"/>
          </p:cNvPicPr>
          <p:nvPr/>
        </p:nvPicPr>
        <p:blipFill>
          <a:blip r:embed="rId14"/>
          <a:stretch>
            <a:fillRect/>
          </a:stretch>
        </p:blipFill>
        <p:spPr>
          <a:xfrm>
            <a:off x="10159388" y="4119835"/>
            <a:ext cx="1384455" cy="1381729"/>
          </a:xfrm>
          <a:prstGeom prst="rect">
            <a:avLst/>
          </a:prstGeom>
        </p:spPr>
      </p:pic>
    </p:spTree>
    <p:extLst>
      <p:ext uri="{BB962C8B-B14F-4D97-AF65-F5344CB8AC3E}">
        <p14:creationId xmlns:p14="http://schemas.microsoft.com/office/powerpoint/2010/main" val="2183815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3">
            <a:extLst>
              <a:ext uri="{FF2B5EF4-FFF2-40B4-BE49-F238E27FC236}">
                <a16:creationId xmlns:a16="http://schemas.microsoft.com/office/drawing/2014/main" id="{48D6877A-3E9E-5630-25BE-6095D7EFD435}"/>
              </a:ext>
            </a:extLst>
          </p:cNvPr>
          <p:cNvPicPr>
            <a:picLocks noChangeAspect="1"/>
          </p:cNvPicPr>
          <p:nvPr/>
        </p:nvPicPr>
        <p:blipFill>
          <a:blip r:embed="rId2"/>
          <a:stretch>
            <a:fillRect/>
          </a:stretch>
        </p:blipFill>
        <p:spPr>
          <a:xfrm>
            <a:off x="420710" y="614167"/>
            <a:ext cx="11350579" cy="5618934"/>
          </a:xfrm>
          <a:prstGeom prst="rect">
            <a:avLst/>
          </a:prstGeom>
        </p:spPr>
      </p:pic>
      <p:sp>
        <p:nvSpPr>
          <p:cNvPr id="5" name="CasellaDiTesto 4">
            <a:extLst>
              <a:ext uri="{FF2B5EF4-FFF2-40B4-BE49-F238E27FC236}">
                <a16:creationId xmlns:a16="http://schemas.microsoft.com/office/drawing/2014/main" id="{8FDA978E-93CC-9A27-2FC1-E128ED3AEFDF}"/>
              </a:ext>
            </a:extLst>
          </p:cNvPr>
          <p:cNvSpPr txBox="1"/>
          <p:nvPr/>
        </p:nvSpPr>
        <p:spPr>
          <a:xfrm>
            <a:off x="6880039" y="324731"/>
            <a:ext cx="5514040" cy="584775"/>
          </a:xfrm>
          <a:prstGeom prst="rect">
            <a:avLst/>
          </a:prstGeom>
          <a:noFill/>
        </p:spPr>
        <p:txBody>
          <a:bodyPr wrap="square" lIns="91440" tIns="45720" rIns="91440" bIns="45720" anchor="t">
            <a:spAutoFit/>
          </a:bodyPr>
          <a:lstStyle/>
          <a:p>
            <a:pPr algn="ctr"/>
            <a:r>
              <a:rPr lang="it-IT" sz="3200">
                <a:ln/>
                <a:solidFill>
                  <a:schemeClr val="tx1">
                    <a:lumMod val="75000"/>
                    <a:lumOff val="25000"/>
                  </a:schemeClr>
                </a:solidFill>
                <a:latin typeface="Montserrat Black"/>
              </a:rPr>
              <a:t>Class </a:t>
            </a:r>
            <a:r>
              <a:rPr lang="it-IT" sz="3200" err="1">
                <a:ln/>
                <a:solidFill>
                  <a:schemeClr val="tx1">
                    <a:lumMod val="75000"/>
                    <a:lumOff val="25000"/>
                  </a:schemeClr>
                </a:solidFill>
                <a:latin typeface="Montserrat Black"/>
              </a:rPr>
              <a:t>Diagram</a:t>
            </a:r>
            <a:endParaRPr lang="it-IT" err="1"/>
          </a:p>
        </p:txBody>
      </p:sp>
    </p:spTree>
    <p:extLst>
      <p:ext uri="{BB962C8B-B14F-4D97-AF65-F5344CB8AC3E}">
        <p14:creationId xmlns:p14="http://schemas.microsoft.com/office/powerpoint/2010/main" val="1524310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5B1E21-5A40-05A5-9093-D73681119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85119" y="3736510"/>
            <a:ext cx="3519129" cy="2903221"/>
          </a:xfrm>
          <a:prstGeom prst="rect">
            <a:avLst/>
          </a:prstGeom>
        </p:spPr>
      </p:pic>
      <p:pic>
        <p:nvPicPr>
          <p:cNvPr id="11" name="Immagine 10" descr="Immagine che contiene treno, cielo, rotaie, fabbrica&#10;&#10;Descrizione generata automaticamente">
            <a:extLst>
              <a:ext uri="{FF2B5EF4-FFF2-40B4-BE49-F238E27FC236}">
                <a16:creationId xmlns:a16="http://schemas.microsoft.com/office/drawing/2014/main" id="{0552C5BB-5EEF-FC09-3AB1-0C2BBC284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20" y="290782"/>
            <a:ext cx="6007849" cy="3280554"/>
          </a:xfrm>
          <a:prstGeom prst="rect">
            <a:avLst/>
          </a:prstGeom>
        </p:spPr>
      </p:pic>
      <p:pic>
        <p:nvPicPr>
          <p:cNvPr id="17" name="Immagine 16" descr="Immagine che contiene esterni, roccia&#10;&#10;Descrizione generata automaticamente">
            <a:extLst>
              <a:ext uri="{FF2B5EF4-FFF2-40B4-BE49-F238E27FC236}">
                <a16:creationId xmlns:a16="http://schemas.microsoft.com/office/drawing/2014/main" id="{F9696486-A701-B426-B365-A87CF78D41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6777" y="3736510"/>
            <a:ext cx="2316192" cy="2903221"/>
          </a:xfrm>
          <a:prstGeom prst="rect">
            <a:avLst/>
          </a:prstGeom>
        </p:spPr>
      </p:pic>
      <p:sp>
        <p:nvSpPr>
          <p:cNvPr id="23" name="Rettangolo 22">
            <a:extLst>
              <a:ext uri="{FF2B5EF4-FFF2-40B4-BE49-F238E27FC236}">
                <a16:creationId xmlns:a16="http://schemas.microsoft.com/office/drawing/2014/main" id="{75F039C8-777D-5B21-076A-C2084E3670E0}"/>
              </a:ext>
            </a:extLst>
          </p:cNvPr>
          <p:cNvSpPr/>
          <p:nvPr/>
        </p:nvSpPr>
        <p:spPr>
          <a:xfrm>
            <a:off x="6465498" y="0"/>
            <a:ext cx="5726502" cy="6858000"/>
          </a:xfrm>
          <a:prstGeom prst="rect">
            <a:avLst/>
          </a:prstGeom>
          <a:solidFill>
            <a:srgbClr val="004700"/>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it-IT" sz="3600" b="1">
                <a:ln/>
                <a:solidFill>
                  <a:schemeClr val="bg1"/>
                </a:solidFill>
                <a:latin typeface="Montserrat Black" pitchFamily="2" charset="0"/>
              </a:rPr>
              <a:t>A cosa serve?</a:t>
            </a:r>
          </a:p>
        </p:txBody>
      </p:sp>
    </p:spTree>
    <p:extLst>
      <p:ext uri="{BB962C8B-B14F-4D97-AF65-F5344CB8AC3E}">
        <p14:creationId xmlns:p14="http://schemas.microsoft.com/office/powerpoint/2010/main" val="2736474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E61177A9-BF2E-4CCD-70A7-9558E7D42B96}"/>
              </a:ext>
            </a:extLst>
          </p:cNvPr>
          <p:cNvPicPr>
            <a:picLocks noChangeAspect="1"/>
          </p:cNvPicPr>
          <p:nvPr/>
        </p:nvPicPr>
        <p:blipFill>
          <a:blip r:embed="rId3"/>
          <a:stretch>
            <a:fillRect/>
          </a:stretch>
        </p:blipFill>
        <p:spPr>
          <a:xfrm>
            <a:off x="4867834" y="0"/>
            <a:ext cx="7324165" cy="6858000"/>
          </a:xfrm>
          <a:prstGeom prst="rect">
            <a:avLst/>
          </a:prstGeom>
        </p:spPr>
      </p:pic>
      <p:sp>
        <p:nvSpPr>
          <p:cNvPr id="19" name="Rettangolo 18">
            <a:extLst>
              <a:ext uri="{FF2B5EF4-FFF2-40B4-BE49-F238E27FC236}">
                <a16:creationId xmlns:a16="http://schemas.microsoft.com/office/drawing/2014/main" id="{B2C6DF25-98C5-76AB-1B42-AAF1869E514A}"/>
              </a:ext>
            </a:extLst>
          </p:cNvPr>
          <p:cNvSpPr/>
          <p:nvPr/>
        </p:nvSpPr>
        <p:spPr>
          <a:xfrm>
            <a:off x="5508265" y="685429"/>
            <a:ext cx="6043301" cy="5487141"/>
          </a:xfrm>
          <a:prstGeom prst="rect">
            <a:avLst/>
          </a:prstGeom>
          <a:blipFill rotWithShape="1">
            <a:blip r:embed="rId4"/>
            <a:srcRect/>
            <a:stretch>
              <a:fillRect t="-1000" b="-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it-IT"/>
          </a:p>
          <a:p>
            <a:endParaRPr lang="it-IT"/>
          </a:p>
        </p:txBody>
      </p:sp>
      <p:sp>
        <p:nvSpPr>
          <p:cNvPr id="21" name="CasellaDiTesto 20">
            <a:extLst>
              <a:ext uri="{FF2B5EF4-FFF2-40B4-BE49-F238E27FC236}">
                <a16:creationId xmlns:a16="http://schemas.microsoft.com/office/drawing/2014/main" id="{B98B96A2-713A-A07C-F56F-DCC254533690}"/>
              </a:ext>
            </a:extLst>
          </p:cNvPr>
          <p:cNvSpPr txBox="1"/>
          <p:nvPr/>
        </p:nvSpPr>
        <p:spPr>
          <a:xfrm>
            <a:off x="471961" y="3167389"/>
            <a:ext cx="4075658" cy="523220"/>
          </a:xfrm>
          <a:prstGeom prst="rect">
            <a:avLst/>
          </a:prstGeom>
          <a:noFill/>
        </p:spPr>
        <p:txBody>
          <a:bodyPr wrap="square">
            <a:spAutoFit/>
          </a:bodyPr>
          <a:lstStyle/>
          <a:p>
            <a:pPr algn="ctr"/>
            <a:r>
              <a:rPr lang="it-IT" sz="2800">
                <a:ln/>
                <a:solidFill>
                  <a:schemeClr val="tx1">
                    <a:lumMod val="75000"/>
                    <a:lumOff val="25000"/>
                  </a:schemeClr>
                </a:solidFill>
                <a:latin typeface="Montserrat Black" pitchFamily="2" charset="0"/>
              </a:rPr>
              <a:t>Sistema corrente</a:t>
            </a:r>
            <a:endParaRPr lang="it-IT" sz="2800">
              <a:latin typeface="Montserrat Black" pitchFamily="2" charset="0"/>
            </a:endParaRPr>
          </a:p>
        </p:txBody>
      </p:sp>
      <p:pic>
        <p:nvPicPr>
          <p:cNvPr id="2" name="Elemento grafico 1" descr="Scena di foresta contorno">
            <a:extLst>
              <a:ext uri="{FF2B5EF4-FFF2-40B4-BE49-F238E27FC236}">
                <a16:creationId xmlns:a16="http://schemas.microsoft.com/office/drawing/2014/main" id="{ED963B40-A0F7-FFAD-6424-12FA84D803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2110" y="2372360"/>
            <a:ext cx="914400" cy="914400"/>
          </a:xfrm>
          <a:prstGeom prst="rect">
            <a:avLst/>
          </a:prstGeom>
        </p:spPr>
      </p:pic>
      <p:pic>
        <p:nvPicPr>
          <p:cNvPr id="3" name="Elemento grafico 2" descr="Scena di foresta contorno">
            <a:extLst>
              <a:ext uri="{FF2B5EF4-FFF2-40B4-BE49-F238E27FC236}">
                <a16:creationId xmlns:a16="http://schemas.microsoft.com/office/drawing/2014/main" id="{441BA652-768D-1958-8EDC-0D127AD13E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22110" y="3604270"/>
            <a:ext cx="914400" cy="914400"/>
          </a:xfrm>
          <a:prstGeom prst="rect">
            <a:avLst/>
          </a:prstGeom>
        </p:spPr>
      </p:pic>
    </p:spTree>
    <p:extLst>
      <p:ext uri="{BB962C8B-B14F-4D97-AF65-F5344CB8AC3E}">
        <p14:creationId xmlns:p14="http://schemas.microsoft.com/office/powerpoint/2010/main" val="998018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8106B0-DD74-22A7-0357-F2022F117114}"/>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BC548C1A-10B3-E740-5899-FC4E239CE39B}"/>
              </a:ext>
            </a:extLst>
          </p:cNvPr>
          <p:cNvSpPr>
            <a:spLocks noGrp="1"/>
          </p:cNvSpPr>
          <p:nvPr>
            <p:ph idx="1"/>
          </p:nvPr>
        </p:nvSpPr>
        <p:spPr/>
        <p:txBody>
          <a:bodyPr/>
          <a:lstStyle/>
          <a:p>
            <a:endParaRPr lang="it-IT"/>
          </a:p>
        </p:txBody>
      </p:sp>
      <p:pic>
        <p:nvPicPr>
          <p:cNvPr id="4" name="Immagine 3" descr="Immagine che contiene erba, esterni, pianta, giardino&#10;&#10;Descrizione generata automaticamente">
            <a:extLst>
              <a:ext uri="{FF2B5EF4-FFF2-40B4-BE49-F238E27FC236}">
                <a16:creationId xmlns:a16="http://schemas.microsoft.com/office/drawing/2014/main" id="{AA60999C-B1CA-9DC5-6DF2-E32D100643D4}"/>
              </a:ext>
            </a:extLst>
          </p:cNvPr>
          <p:cNvPicPr>
            <a:picLocks noChangeAspect="1"/>
          </p:cNvPicPr>
          <p:nvPr/>
        </p:nvPicPr>
        <p:blipFill>
          <a:blip r:embed="rId3"/>
          <a:stretch>
            <a:fillRect/>
          </a:stretch>
        </p:blipFill>
        <p:spPr>
          <a:xfrm>
            <a:off x="0" y="0"/>
            <a:ext cx="13386815" cy="6858000"/>
          </a:xfrm>
          <a:prstGeom prst="rect">
            <a:avLst/>
          </a:prstGeom>
          <a:ln>
            <a:noFill/>
          </a:ln>
          <a:effectLst>
            <a:outerShdw blurRad="292100" dist="139700" dir="2700000" algn="tl" rotWithShape="0">
              <a:srgbClr val="333333">
                <a:alpha val="65000"/>
              </a:srgbClr>
            </a:outerShdw>
          </a:effectLst>
        </p:spPr>
      </p:pic>
      <p:sp>
        <p:nvSpPr>
          <p:cNvPr id="6" name="CasellaDiTesto 5">
            <a:extLst>
              <a:ext uri="{FF2B5EF4-FFF2-40B4-BE49-F238E27FC236}">
                <a16:creationId xmlns:a16="http://schemas.microsoft.com/office/drawing/2014/main" id="{BFA348D8-FB99-CC0F-FC10-C8964B4C2CAF}"/>
              </a:ext>
            </a:extLst>
          </p:cNvPr>
          <p:cNvSpPr txBox="1"/>
          <p:nvPr/>
        </p:nvSpPr>
        <p:spPr>
          <a:xfrm>
            <a:off x="-895350" y="1319936"/>
            <a:ext cx="6991350" cy="461665"/>
          </a:xfrm>
          <a:prstGeom prst="rect">
            <a:avLst/>
          </a:prstGeom>
          <a:noFill/>
        </p:spPr>
        <p:txBody>
          <a:bodyPr wrap="square">
            <a:spAutoFit/>
          </a:bodyPr>
          <a:lstStyle/>
          <a:p>
            <a:pPr algn="ctr"/>
            <a:r>
              <a:rPr lang="it-IT" sz="2400" b="1">
                <a:ln/>
                <a:solidFill>
                  <a:schemeClr val="bg1"/>
                </a:solidFill>
                <a:latin typeface="Montserrat Black" pitchFamily="2" charset="0"/>
              </a:rPr>
              <a:t>Cosa proponiamo?</a:t>
            </a:r>
          </a:p>
        </p:txBody>
      </p:sp>
    </p:spTree>
    <p:extLst>
      <p:ext uri="{BB962C8B-B14F-4D97-AF65-F5344CB8AC3E}">
        <p14:creationId xmlns:p14="http://schemas.microsoft.com/office/powerpoint/2010/main" val="3483899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4" presetClass="emph" presetSubtype="0" fill="hold" grpId="0" nodeType="click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6"/>
                                        </p:tgtEl>
                                        <p:attrNameLst>
                                          <p:attrName>ppt_x</p:attrName>
                                          <p:attrName>ppt_y</p:attrName>
                                        </p:attrNameLst>
                                      </p:cBhvr>
                                    </p:animMotion>
                                    <p:animRot by="1500000">
                                      <p:cBhvr>
                                        <p:cTn id="12" dur="125" fill="hold">
                                          <p:stCondLst>
                                            <p:cond delay="0"/>
                                          </p:stCondLst>
                                        </p:cTn>
                                        <p:tgtEl>
                                          <p:spTgt spid="6"/>
                                        </p:tgtEl>
                                        <p:attrNameLst>
                                          <p:attrName>r</p:attrName>
                                        </p:attrNameLst>
                                      </p:cBhvr>
                                    </p:animRot>
                                    <p:animRot by="-1500000">
                                      <p:cBhvr>
                                        <p:cTn id="13" dur="125" fill="hold">
                                          <p:stCondLst>
                                            <p:cond delay="125"/>
                                          </p:stCondLst>
                                        </p:cTn>
                                        <p:tgtEl>
                                          <p:spTgt spid="6"/>
                                        </p:tgtEl>
                                        <p:attrNameLst>
                                          <p:attrName>r</p:attrName>
                                        </p:attrNameLst>
                                      </p:cBhvr>
                                    </p:animRot>
                                    <p:animRot by="-1500000">
                                      <p:cBhvr>
                                        <p:cTn id="14" dur="125" fill="hold">
                                          <p:stCondLst>
                                            <p:cond delay="250"/>
                                          </p:stCondLst>
                                        </p:cTn>
                                        <p:tgtEl>
                                          <p:spTgt spid="6"/>
                                        </p:tgtEl>
                                        <p:attrNameLst>
                                          <p:attrName>r</p:attrName>
                                        </p:attrNameLst>
                                      </p:cBhvr>
                                    </p:animRot>
                                    <p:animRot by="1500000">
                                      <p:cBhvr>
                                        <p:cTn id="15"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9D3C682-F332-1BF5-D771-CAE947DC4AF9}"/>
              </a:ext>
            </a:extLst>
          </p:cNvPr>
          <p:cNvPicPr>
            <a:picLocks noChangeAspect="1"/>
          </p:cNvPicPr>
          <p:nvPr/>
        </p:nvPicPr>
        <p:blipFill>
          <a:blip r:embed="rId3"/>
          <a:stretch>
            <a:fillRect/>
          </a:stretch>
        </p:blipFill>
        <p:spPr>
          <a:xfrm>
            <a:off x="1051199" y="1570650"/>
            <a:ext cx="10353762" cy="3157899"/>
          </a:xfrm>
          <a:prstGeom prst="rect">
            <a:avLst/>
          </a:prstGeom>
          <a:noFill/>
        </p:spPr>
      </p:pic>
      <p:sp>
        <p:nvSpPr>
          <p:cNvPr id="7" name="Ovale 6">
            <a:extLst>
              <a:ext uri="{FF2B5EF4-FFF2-40B4-BE49-F238E27FC236}">
                <a16:creationId xmlns:a16="http://schemas.microsoft.com/office/drawing/2014/main" id="{2A60F7D0-8E9F-672C-93FE-6A318E44C466}"/>
              </a:ext>
            </a:extLst>
          </p:cNvPr>
          <p:cNvSpPr/>
          <p:nvPr/>
        </p:nvSpPr>
        <p:spPr>
          <a:xfrm>
            <a:off x="1808480" y="2387599"/>
            <a:ext cx="1483360" cy="670560"/>
          </a:xfrm>
          <a:prstGeom prst="ellipse">
            <a:avLst/>
          </a:pr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CasellaDiTesto 7">
            <a:extLst>
              <a:ext uri="{FF2B5EF4-FFF2-40B4-BE49-F238E27FC236}">
                <a16:creationId xmlns:a16="http://schemas.microsoft.com/office/drawing/2014/main" id="{817C1C3B-DED6-851E-4FDF-0E1CEB089EAB}"/>
              </a:ext>
            </a:extLst>
          </p:cNvPr>
          <p:cNvSpPr txBox="1"/>
          <p:nvPr/>
        </p:nvSpPr>
        <p:spPr>
          <a:xfrm>
            <a:off x="6485376" y="462813"/>
            <a:ext cx="4995424"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Requisito funzionale</a:t>
            </a:r>
            <a:endParaRPr lang="it-IT" sz="3200">
              <a:latin typeface="Montserrat Black" pitchFamily="2" charset="0"/>
            </a:endParaRPr>
          </a:p>
        </p:txBody>
      </p:sp>
      <p:pic>
        <p:nvPicPr>
          <p:cNvPr id="9" name="Immagine 8" descr="Immagine che contiene interni, fiore, verde, pianta&#10;&#10;Descrizione generata automaticamente">
            <a:extLst>
              <a:ext uri="{FF2B5EF4-FFF2-40B4-BE49-F238E27FC236}">
                <a16:creationId xmlns:a16="http://schemas.microsoft.com/office/drawing/2014/main" id="{0B7676A0-AF14-9698-D788-F313D8DF9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Tree>
    <p:extLst>
      <p:ext uri="{BB962C8B-B14F-4D97-AF65-F5344CB8AC3E}">
        <p14:creationId xmlns:p14="http://schemas.microsoft.com/office/powerpoint/2010/main" val="342639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interni, fiore, verde, pianta&#10;&#10;Descrizione generata automaticamente">
            <a:extLst>
              <a:ext uri="{FF2B5EF4-FFF2-40B4-BE49-F238E27FC236}">
                <a16:creationId xmlns:a16="http://schemas.microsoft.com/office/drawing/2014/main" id="{7CC19BD1-B6B4-1D3A-5DAE-F8574A9F5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Immagine 5">
            <a:extLst>
              <a:ext uri="{FF2B5EF4-FFF2-40B4-BE49-F238E27FC236}">
                <a16:creationId xmlns:a16="http://schemas.microsoft.com/office/drawing/2014/main" id="{77025FF7-7B3F-AE62-4E0F-5A4D57B4F748}"/>
              </a:ext>
            </a:extLst>
          </p:cNvPr>
          <p:cNvPicPr>
            <a:picLocks noChangeAspect="1"/>
          </p:cNvPicPr>
          <p:nvPr/>
        </p:nvPicPr>
        <p:blipFill>
          <a:blip r:embed="rId4"/>
          <a:stretch>
            <a:fillRect/>
          </a:stretch>
        </p:blipFill>
        <p:spPr>
          <a:xfrm>
            <a:off x="2553708" y="1481560"/>
            <a:ext cx="7084581" cy="4144480"/>
          </a:xfrm>
          <a:prstGeom prst="rect">
            <a:avLst/>
          </a:prstGeom>
        </p:spPr>
      </p:pic>
      <p:sp>
        <p:nvSpPr>
          <p:cNvPr id="8" name="CasellaDiTesto 7">
            <a:extLst>
              <a:ext uri="{FF2B5EF4-FFF2-40B4-BE49-F238E27FC236}">
                <a16:creationId xmlns:a16="http://schemas.microsoft.com/office/drawing/2014/main" id="{9E8DEBE7-C418-8E91-EA7B-941200B5C630}"/>
              </a:ext>
            </a:extLst>
          </p:cNvPr>
          <p:cNvSpPr txBox="1"/>
          <p:nvPr/>
        </p:nvSpPr>
        <p:spPr>
          <a:xfrm>
            <a:off x="358896" y="448393"/>
            <a:ext cx="4621992"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Use Case Diagram</a:t>
            </a:r>
            <a:endParaRPr lang="it-IT" sz="3200">
              <a:latin typeface="Montserrat Black" pitchFamily="2" charset="0"/>
            </a:endParaRPr>
          </a:p>
        </p:txBody>
      </p:sp>
    </p:spTree>
    <p:extLst>
      <p:ext uri="{BB962C8B-B14F-4D97-AF65-F5344CB8AC3E}">
        <p14:creationId xmlns:p14="http://schemas.microsoft.com/office/powerpoint/2010/main" val="1833598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6A33B303-7F3F-1EB0-1A16-41BB556BC7C8}"/>
              </a:ext>
            </a:extLst>
          </p:cNvPr>
          <p:cNvSpPr/>
          <p:nvPr/>
        </p:nvSpPr>
        <p:spPr>
          <a:xfrm>
            <a:off x="0" y="0"/>
            <a:ext cx="7040880" cy="6858000"/>
          </a:xfrm>
          <a:prstGeom prst="rect">
            <a:avLst/>
          </a:prstGeom>
          <a:solidFill>
            <a:srgbClr val="0047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0AFB1239-6F3E-7506-049F-9F528B3DC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49" y="477520"/>
            <a:ext cx="6375582" cy="5902960"/>
          </a:xfrm>
          <a:prstGeom prst="rect">
            <a:avLst/>
          </a:prstGeom>
        </p:spPr>
      </p:pic>
      <p:sp>
        <p:nvSpPr>
          <p:cNvPr id="9" name="CasellaDiTesto 8">
            <a:extLst>
              <a:ext uri="{FF2B5EF4-FFF2-40B4-BE49-F238E27FC236}">
                <a16:creationId xmlns:a16="http://schemas.microsoft.com/office/drawing/2014/main" id="{C6CA4C52-B6CA-153D-568F-6C0858E180D9}"/>
              </a:ext>
            </a:extLst>
          </p:cNvPr>
          <p:cNvSpPr txBox="1"/>
          <p:nvPr/>
        </p:nvSpPr>
        <p:spPr>
          <a:xfrm>
            <a:off x="7594121" y="3167390"/>
            <a:ext cx="4075658" cy="523220"/>
          </a:xfrm>
          <a:prstGeom prst="rect">
            <a:avLst/>
          </a:prstGeom>
          <a:noFill/>
        </p:spPr>
        <p:txBody>
          <a:bodyPr wrap="square">
            <a:spAutoFit/>
          </a:bodyPr>
          <a:lstStyle/>
          <a:p>
            <a:pPr algn="ctr"/>
            <a:r>
              <a:rPr lang="it-IT" sz="2800">
                <a:ln/>
                <a:solidFill>
                  <a:schemeClr val="tx1">
                    <a:lumMod val="75000"/>
                    <a:lumOff val="25000"/>
                  </a:schemeClr>
                </a:solidFill>
                <a:latin typeface="Montserrat Black" pitchFamily="2" charset="0"/>
              </a:rPr>
              <a:t>Scenario</a:t>
            </a:r>
            <a:endParaRPr lang="it-IT" sz="2800">
              <a:latin typeface="Montserrat Black" pitchFamily="2" charset="0"/>
            </a:endParaRPr>
          </a:p>
        </p:txBody>
      </p:sp>
      <p:pic>
        <p:nvPicPr>
          <p:cNvPr id="12" name="Elemento grafico 11" descr="Scena di foresta contorno">
            <a:extLst>
              <a:ext uri="{FF2B5EF4-FFF2-40B4-BE49-F238E27FC236}">
                <a16:creationId xmlns:a16="http://schemas.microsoft.com/office/drawing/2014/main" id="{CF61477A-83CC-83E7-4612-20E5C444B9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74750" y="2392680"/>
            <a:ext cx="914400" cy="914400"/>
          </a:xfrm>
          <a:prstGeom prst="rect">
            <a:avLst/>
          </a:prstGeom>
        </p:spPr>
      </p:pic>
      <p:pic>
        <p:nvPicPr>
          <p:cNvPr id="13" name="Elemento grafico 12" descr="Scena di foresta contorno">
            <a:extLst>
              <a:ext uri="{FF2B5EF4-FFF2-40B4-BE49-F238E27FC236}">
                <a16:creationId xmlns:a16="http://schemas.microsoft.com/office/drawing/2014/main" id="{3CEAE48C-96FB-D884-7174-78575D92CE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174750" y="3624590"/>
            <a:ext cx="914400" cy="914400"/>
          </a:xfrm>
          <a:prstGeom prst="rect">
            <a:avLst/>
          </a:prstGeom>
        </p:spPr>
      </p:pic>
    </p:spTree>
    <p:extLst>
      <p:ext uri="{BB962C8B-B14F-4D97-AF65-F5344CB8AC3E}">
        <p14:creationId xmlns:p14="http://schemas.microsoft.com/office/powerpoint/2010/main" val="1510673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7E42B415-2880-6DBF-76C6-3EE69AE1A513}"/>
              </a:ext>
            </a:extLst>
          </p:cNvPr>
          <p:cNvSpPr/>
          <p:nvPr/>
        </p:nvSpPr>
        <p:spPr>
          <a:xfrm>
            <a:off x="0" y="2235200"/>
            <a:ext cx="12192000" cy="46228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DD32F5F4-CC3D-E292-5D85-92DB4CF23C6B}"/>
              </a:ext>
            </a:extLst>
          </p:cNvPr>
          <p:cNvPicPr>
            <a:picLocks noChangeAspect="1"/>
          </p:cNvPicPr>
          <p:nvPr/>
        </p:nvPicPr>
        <p:blipFill>
          <a:blip r:embed="rId3"/>
          <a:stretch>
            <a:fillRect/>
          </a:stretch>
        </p:blipFill>
        <p:spPr>
          <a:xfrm>
            <a:off x="1234232" y="338822"/>
            <a:ext cx="4785775" cy="6180356"/>
          </a:xfrm>
          <a:prstGeom prst="rect">
            <a:avLst/>
          </a:prstGeom>
          <a:effectLst>
            <a:outerShdw blurRad="76200" dir="18900000" sy="23000" kx="-1200000" algn="bl" rotWithShape="0">
              <a:prstClr val="black">
                <a:alpha val="20000"/>
              </a:prstClr>
            </a:outerShdw>
          </a:effectLst>
        </p:spPr>
      </p:pic>
      <p:sp>
        <p:nvSpPr>
          <p:cNvPr id="6" name="CasellaDiTesto 5">
            <a:extLst>
              <a:ext uri="{FF2B5EF4-FFF2-40B4-BE49-F238E27FC236}">
                <a16:creationId xmlns:a16="http://schemas.microsoft.com/office/drawing/2014/main" id="{C9C750BB-94C7-41BD-36A0-21932C4BD4A8}"/>
              </a:ext>
            </a:extLst>
          </p:cNvPr>
          <p:cNvSpPr txBox="1"/>
          <p:nvPr/>
        </p:nvSpPr>
        <p:spPr>
          <a:xfrm>
            <a:off x="9078168" y="1650425"/>
            <a:ext cx="2763520"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Caso d’uso</a:t>
            </a:r>
            <a:endParaRPr lang="it-IT" sz="3200">
              <a:latin typeface="Montserrat Black" pitchFamily="2" charset="0"/>
            </a:endParaRPr>
          </a:p>
        </p:txBody>
      </p:sp>
      <p:sp>
        <p:nvSpPr>
          <p:cNvPr id="7" name="CasellaDiTesto 6">
            <a:extLst>
              <a:ext uri="{FF2B5EF4-FFF2-40B4-BE49-F238E27FC236}">
                <a16:creationId xmlns:a16="http://schemas.microsoft.com/office/drawing/2014/main" id="{1302AD4B-0AA6-4422-97EF-0AAC81C26BE4}"/>
              </a:ext>
            </a:extLst>
          </p:cNvPr>
          <p:cNvSpPr txBox="1"/>
          <p:nvPr/>
        </p:nvSpPr>
        <p:spPr>
          <a:xfrm>
            <a:off x="9078168" y="2466032"/>
            <a:ext cx="2763520" cy="707886"/>
          </a:xfrm>
          <a:prstGeom prst="rect">
            <a:avLst/>
          </a:prstGeom>
          <a:noFill/>
        </p:spPr>
        <p:txBody>
          <a:bodyPr wrap="square">
            <a:spAutoFit/>
          </a:bodyPr>
          <a:lstStyle/>
          <a:p>
            <a:pPr algn="r"/>
            <a:r>
              <a:rPr lang="it-IT" sz="2000">
                <a:ln/>
                <a:solidFill>
                  <a:schemeClr val="bg1"/>
                </a:solidFill>
                <a:latin typeface="Montserrat Medium" pitchFamily="2" charset="0"/>
              </a:rPr>
              <a:t>Analizziamo il flusso degli eventi</a:t>
            </a:r>
          </a:p>
        </p:txBody>
      </p:sp>
      <p:pic>
        <p:nvPicPr>
          <p:cNvPr id="9" name="Elemento grafico 8" descr="Albero caducifoglio contorno">
            <a:extLst>
              <a:ext uri="{FF2B5EF4-FFF2-40B4-BE49-F238E27FC236}">
                <a16:creationId xmlns:a16="http://schemas.microsoft.com/office/drawing/2014/main" id="{DDB3B18D-80CE-7565-FBA0-F9495DBC29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8585200" y="1193224"/>
            <a:ext cx="843280" cy="960695"/>
          </a:xfrm>
          <a:prstGeom prst="rect">
            <a:avLst/>
          </a:prstGeom>
        </p:spPr>
      </p:pic>
    </p:spTree>
    <p:extLst>
      <p:ext uri="{BB962C8B-B14F-4D97-AF65-F5344CB8AC3E}">
        <p14:creationId xmlns:p14="http://schemas.microsoft.com/office/powerpoint/2010/main" val="3210403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pianta, palma, foglia, filetto&#10;&#10;Descrizione generata automaticamente">
            <a:extLst>
              <a:ext uri="{FF2B5EF4-FFF2-40B4-BE49-F238E27FC236}">
                <a16:creationId xmlns:a16="http://schemas.microsoft.com/office/drawing/2014/main" id="{3F255784-D9D5-8059-3433-3552B408A18C}"/>
              </a:ext>
            </a:extLst>
          </p:cNvPr>
          <p:cNvPicPr>
            <a:picLocks noChangeAspect="1"/>
          </p:cNvPicPr>
          <p:nvPr/>
        </p:nvPicPr>
        <p:blipFill>
          <a:blip r:embed="rId3"/>
          <a:stretch>
            <a:fillRect/>
          </a:stretch>
        </p:blipFill>
        <p:spPr>
          <a:xfrm>
            <a:off x="0" y="0"/>
            <a:ext cx="7324165" cy="6858000"/>
          </a:xfrm>
          <a:prstGeom prst="rect">
            <a:avLst/>
          </a:prstGeom>
        </p:spPr>
      </p:pic>
      <p:sp>
        <p:nvSpPr>
          <p:cNvPr id="5" name="Rettangolo 4">
            <a:extLst>
              <a:ext uri="{FF2B5EF4-FFF2-40B4-BE49-F238E27FC236}">
                <a16:creationId xmlns:a16="http://schemas.microsoft.com/office/drawing/2014/main" id="{863124C0-3139-5ED7-F2C0-D62352891A6A}"/>
              </a:ext>
            </a:extLst>
          </p:cNvPr>
          <p:cNvSpPr/>
          <p:nvPr/>
        </p:nvSpPr>
        <p:spPr>
          <a:xfrm>
            <a:off x="1470983" y="416626"/>
            <a:ext cx="3653467" cy="6024748"/>
          </a:xfrm>
          <a:prstGeom prst="rect">
            <a:avLst/>
          </a:prstGeom>
          <a:blipFill rotWithShape="1">
            <a:blip r:embed="rId4"/>
            <a:srcRect/>
            <a:stretch>
              <a:fillRect l="-4000" r="-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CasellaDiTesto 5">
            <a:extLst>
              <a:ext uri="{FF2B5EF4-FFF2-40B4-BE49-F238E27FC236}">
                <a16:creationId xmlns:a16="http://schemas.microsoft.com/office/drawing/2014/main" id="{520F62E7-16B5-CFE3-E669-0C3A3521A896}"/>
              </a:ext>
            </a:extLst>
          </p:cNvPr>
          <p:cNvSpPr txBox="1"/>
          <p:nvPr/>
        </p:nvSpPr>
        <p:spPr>
          <a:xfrm>
            <a:off x="7570008" y="2533329"/>
            <a:ext cx="4621992"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Sistema proposto</a:t>
            </a:r>
            <a:endParaRPr lang="it-IT" sz="3200">
              <a:latin typeface="Montserrat Black" pitchFamily="2" charset="0"/>
            </a:endParaRPr>
          </a:p>
        </p:txBody>
      </p:sp>
      <p:sp>
        <p:nvSpPr>
          <p:cNvPr id="3" name="CasellaDiTesto 2">
            <a:extLst>
              <a:ext uri="{FF2B5EF4-FFF2-40B4-BE49-F238E27FC236}">
                <a16:creationId xmlns:a16="http://schemas.microsoft.com/office/drawing/2014/main" id="{04C7CB51-3A79-A86C-498A-6B38AD76D3CB}"/>
              </a:ext>
            </a:extLst>
          </p:cNvPr>
          <p:cNvSpPr txBox="1"/>
          <p:nvPr/>
        </p:nvSpPr>
        <p:spPr>
          <a:xfrm>
            <a:off x="8061348" y="3236976"/>
            <a:ext cx="3639312" cy="1477328"/>
          </a:xfrm>
          <a:prstGeom prst="rect">
            <a:avLst/>
          </a:prstGeom>
          <a:noFill/>
        </p:spPr>
        <p:txBody>
          <a:bodyPr wrap="square">
            <a:spAutoFit/>
          </a:bodyPr>
          <a:lstStyle/>
          <a:p>
            <a:pPr algn="ctr"/>
            <a:r>
              <a:rPr lang="it-IT">
                <a:ln/>
                <a:solidFill>
                  <a:schemeClr val="tx1">
                    <a:lumMod val="75000"/>
                    <a:lumOff val="25000"/>
                  </a:schemeClr>
                </a:solidFill>
                <a:latin typeface="Montserrat Medium" pitchFamily="2" charset="0"/>
              </a:rPr>
              <a:t>Si è scelto per questa presentazione di analizzare le funzioni «Seleziona un albero» e «Visualizza piantumazioni»</a:t>
            </a:r>
          </a:p>
        </p:txBody>
      </p:sp>
    </p:spTree>
    <p:extLst>
      <p:ext uri="{BB962C8B-B14F-4D97-AF65-F5344CB8AC3E}">
        <p14:creationId xmlns:p14="http://schemas.microsoft.com/office/powerpoint/2010/main" val="1593069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grpId="0" nodeType="clickEffect">
                                  <p:stCondLst>
                                    <p:cond delay="0"/>
                                  </p:stCondLst>
                                  <p:childTnLst>
                                    <p:animRot by="120000">
                                      <p:cBhvr>
                                        <p:cTn id="18" dur="100" fill="hold">
                                          <p:stCondLst>
                                            <p:cond delay="0"/>
                                          </p:stCondLst>
                                        </p:cTn>
                                        <p:tgtEl>
                                          <p:spTgt spid="3"/>
                                        </p:tgtEl>
                                        <p:attrNameLst>
                                          <p:attrName>r</p:attrName>
                                        </p:attrNameLst>
                                      </p:cBhvr>
                                    </p:animRot>
                                    <p:animRot by="-240000">
                                      <p:cBhvr>
                                        <p:cTn id="19" dur="200" fill="hold">
                                          <p:stCondLst>
                                            <p:cond delay="200"/>
                                          </p:stCondLst>
                                        </p:cTn>
                                        <p:tgtEl>
                                          <p:spTgt spid="3"/>
                                        </p:tgtEl>
                                        <p:attrNameLst>
                                          <p:attrName>r</p:attrName>
                                        </p:attrNameLst>
                                      </p:cBhvr>
                                    </p:animRot>
                                    <p:animRot by="240000">
                                      <p:cBhvr>
                                        <p:cTn id="20" dur="200" fill="hold">
                                          <p:stCondLst>
                                            <p:cond delay="400"/>
                                          </p:stCondLst>
                                        </p:cTn>
                                        <p:tgtEl>
                                          <p:spTgt spid="3"/>
                                        </p:tgtEl>
                                        <p:attrNameLst>
                                          <p:attrName>r</p:attrName>
                                        </p:attrNameLst>
                                      </p:cBhvr>
                                    </p:animRot>
                                    <p:animRot by="-240000">
                                      <p:cBhvr>
                                        <p:cTn id="21" dur="200" fill="hold">
                                          <p:stCondLst>
                                            <p:cond delay="600"/>
                                          </p:stCondLst>
                                        </p:cTn>
                                        <p:tgtEl>
                                          <p:spTgt spid="3"/>
                                        </p:tgtEl>
                                        <p:attrNameLst>
                                          <p:attrName>r</p:attrName>
                                        </p:attrNameLst>
                                      </p:cBhvr>
                                    </p:animRot>
                                    <p:animRot by="120000">
                                      <p:cBhvr>
                                        <p:cTn id="22"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4D116F2-5294-26FC-634F-DAA174700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822" y="0"/>
            <a:ext cx="6459178" cy="6858000"/>
          </a:xfrm>
          <a:prstGeom prst="rect">
            <a:avLst/>
          </a:prstGeom>
        </p:spPr>
      </p:pic>
      <p:sp>
        <p:nvSpPr>
          <p:cNvPr id="4" name="Rettangolo 3">
            <a:extLst>
              <a:ext uri="{FF2B5EF4-FFF2-40B4-BE49-F238E27FC236}">
                <a16:creationId xmlns:a16="http://schemas.microsoft.com/office/drawing/2014/main" id="{7BB8CEEB-D657-805C-3AC8-3828C5DA70A9}"/>
              </a:ext>
            </a:extLst>
          </p:cNvPr>
          <p:cNvSpPr/>
          <p:nvPr/>
        </p:nvSpPr>
        <p:spPr>
          <a:xfrm>
            <a:off x="0" y="0"/>
            <a:ext cx="5732822" cy="68580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17BE0735-91BA-3736-F489-F6CD14F73978}"/>
              </a:ext>
            </a:extLst>
          </p:cNvPr>
          <p:cNvSpPr txBox="1"/>
          <p:nvPr/>
        </p:nvSpPr>
        <p:spPr>
          <a:xfrm>
            <a:off x="0" y="3136612"/>
            <a:ext cx="5732822" cy="584775"/>
          </a:xfrm>
          <a:prstGeom prst="rect">
            <a:avLst/>
          </a:prstGeom>
          <a:noFill/>
        </p:spPr>
        <p:txBody>
          <a:bodyPr wrap="square">
            <a:spAutoFit/>
          </a:bodyPr>
          <a:lstStyle/>
          <a:p>
            <a:pPr algn="ctr"/>
            <a:r>
              <a:rPr lang="it-IT" sz="3200">
                <a:ln/>
                <a:solidFill>
                  <a:schemeClr val="bg1"/>
                </a:solidFill>
                <a:latin typeface="Montserrat Black" pitchFamily="2" charset="0"/>
              </a:rPr>
              <a:t>Sequence Diagram</a:t>
            </a:r>
            <a:endParaRPr lang="it-IT" sz="3200">
              <a:solidFill>
                <a:schemeClr val="bg1"/>
              </a:solidFill>
              <a:latin typeface="Montserrat Black" pitchFamily="2" charset="0"/>
            </a:endParaRPr>
          </a:p>
        </p:txBody>
      </p:sp>
      <p:pic>
        <p:nvPicPr>
          <p:cNvPr id="8" name="Elemento grafico 7" descr="Scena di foresta contorno">
            <a:extLst>
              <a:ext uri="{FF2B5EF4-FFF2-40B4-BE49-F238E27FC236}">
                <a16:creationId xmlns:a16="http://schemas.microsoft.com/office/drawing/2014/main" id="{3B967A2B-946B-C159-C8C7-0138F78EB7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09211" y="2352040"/>
            <a:ext cx="914400" cy="914400"/>
          </a:xfrm>
          <a:prstGeom prst="rect">
            <a:avLst/>
          </a:prstGeom>
        </p:spPr>
      </p:pic>
      <p:pic>
        <p:nvPicPr>
          <p:cNvPr id="9" name="Elemento grafico 8" descr="Scena di foresta contorno">
            <a:extLst>
              <a:ext uri="{FF2B5EF4-FFF2-40B4-BE49-F238E27FC236}">
                <a16:creationId xmlns:a16="http://schemas.microsoft.com/office/drawing/2014/main" id="{25712952-C011-7E6F-F9F1-D0A40E0739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409211" y="3583950"/>
            <a:ext cx="914400" cy="914400"/>
          </a:xfrm>
          <a:prstGeom prst="rect">
            <a:avLst/>
          </a:prstGeom>
        </p:spPr>
      </p:pic>
    </p:spTree>
    <p:extLst>
      <p:ext uri="{BB962C8B-B14F-4D97-AF65-F5344CB8AC3E}">
        <p14:creationId xmlns:p14="http://schemas.microsoft.com/office/powerpoint/2010/main" val="1111111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227E4A34-FFEB-2099-8D07-B45266981974}"/>
              </a:ext>
            </a:extLst>
          </p:cNvPr>
          <p:cNvSpPr/>
          <p:nvPr/>
        </p:nvSpPr>
        <p:spPr>
          <a:xfrm>
            <a:off x="4370832" y="0"/>
            <a:ext cx="7821168" cy="68580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520F62E7-16B5-CFE3-E669-0C3A3521A896}"/>
              </a:ext>
            </a:extLst>
          </p:cNvPr>
          <p:cNvSpPr txBox="1"/>
          <p:nvPr/>
        </p:nvSpPr>
        <p:spPr>
          <a:xfrm>
            <a:off x="0" y="2945482"/>
            <a:ext cx="4621992"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Sottosistemi</a:t>
            </a:r>
            <a:endParaRPr lang="it-IT" sz="3200">
              <a:latin typeface="Montserrat Black" pitchFamily="2" charset="0"/>
            </a:endParaRPr>
          </a:p>
        </p:txBody>
      </p:sp>
      <p:pic>
        <p:nvPicPr>
          <p:cNvPr id="2" name="Elemento grafico 1" descr="Scena di foresta contorno">
            <a:extLst>
              <a:ext uri="{FF2B5EF4-FFF2-40B4-BE49-F238E27FC236}">
                <a16:creationId xmlns:a16="http://schemas.microsoft.com/office/drawing/2014/main" id="{8C411AA6-8C59-50D2-48FC-C060B19642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3796" y="2031082"/>
            <a:ext cx="914400" cy="914400"/>
          </a:xfrm>
          <a:prstGeom prst="rect">
            <a:avLst/>
          </a:prstGeom>
        </p:spPr>
      </p:pic>
      <p:pic>
        <p:nvPicPr>
          <p:cNvPr id="7" name="Elemento grafico 6" descr="Scena di foresta contorno">
            <a:extLst>
              <a:ext uri="{FF2B5EF4-FFF2-40B4-BE49-F238E27FC236}">
                <a16:creationId xmlns:a16="http://schemas.microsoft.com/office/drawing/2014/main" id="{84F26E36-C72C-E54E-0529-2D953587A8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853796" y="3559819"/>
            <a:ext cx="914400" cy="914400"/>
          </a:xfrm>
          <a:prstGeom prst="rect">
            <a:avLst/>
          </a:prstGeom>
        </p:spPr>
      </p:pic>
      <p:pic>
        <p:nvPicPr>
          <p:cNvPr id="3" name="Immagine 2">
            <a:extLst>
              <a:ext uri="{FF2B5EF4-FFF2-40B4-BE49-F238E27FC236}">
                <a16:creationId xmlns:a16="http://schemas.microsoft.com/office/drawing/2014/main" id="{0143716A-4830-C20A-00C1-DEC2B629E374}"/>
              </a:ext>
            </a:extLst>
          </p:cNvPr>
          <p:cNvPicPr>
            <a:picLocks noChangeAspect="1"/>
          </p:cNvPicPr>
          <p:nvPr/>
        </p:nvPicPr>
        <p:blipFill>
          <a:blip r:embed="rId5"/>
          <a:stretch>
            <a:fillRect/>
          </a:stretch>
        </p:blipFill>
        <p:spPr>
          <a:xfrm>
            <a:off x="4730266" y="1051599"/>
            <a:ext cx="7102301" cy="5002062"/>
          </a:xfrm>
          <a:prstGeom prst="rect">
            <a:avLst/>
          </a:prstGeom>
        </p:spPr>
      </p:pic>
    </p:spTree>
    <p:extLst>
      <p:ext uri="{BB962C8B-B14F-4D97-AF65-F5344CB8AC3E}">
        <p14:creationId xmlns:p14="http://schemas.microsoft.com/office/powerpoint/2010/main" val="4171461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magine 19" descr="Immagine che contiene pianta, palma, foglia, filetto&#10;&#10;Descrizione generata automaticamente">
            <a:extLst>
              <a:ext uri="{FF2B5EF4-FFF2-40B4-BE49-F238E27FC236}">
                <a16:creationId xmlns:a16="http://schemas.microsoft.com/office/drawing/2014/main" id="{DFF09CE9-81B7-434A-E535-D5AF84AE0337}"/>
              </a:ext>
            </a:extLst>
          </p:cNvPr>
          <p:cNvPicPr>
            <a:picLocks noChangeAspect="1"/>
          </p:cNvPicPr>
          <p:nvPr/>
        </p:nvPicPr>
        <p:blipFill>
          <a:blip r:embed="rId3"/>
          <a:stretch>
            <a:fillRect/>
          </a:stretch>
        </p:blipFill>
        <p:spPr>
          <a:xfrm>
            <a:off x="0" y="0"/>
            <a:ext cx="12192000" cy="6858000"/>
          </a:xfrm>
          <a:prstGeom prst="rect">
            <a:avLst/>
          </a:prstGeom>
        </p:spPr>
      </p:pic>
      <p:pic>
        <p:nvPicPr>
          <p:cNvPr id="3" name="Immagine 2">
            <a:extLst>
              <a:ext uri="{FF2B5EF4-FFF2-40B4-BE49-F238E27FC236}">
                <a16:creationId xmlns:a16="http://schemas.microsoft.com/office/drawing/2014/main" id="{9DCC7EF4-68B1-4583-B715-733C0EA1C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2060" y="2460873"/>
            <a:ext cx="6743700" cy="590550"/>
          </a:xfrm>
          <a:prstGeom prst="rect">
            <a:avLst/>
          </a:prstGeom>
          <a:ln>
            <a:solidFill>
              <a:schemeClr val="tx1"/>
            </a:solidFill>
          </a:ln>
        </p:spPr>
      </p:pic>
      <p:pic>
        <p:nvPicPr>
          <p:cNvPr id="5" name="Immagine 4">
            <a:extLst>
              <a:ext uri="{FF2B5EF4-FFF2-40B4-BE49-F238E27FC236}">
                <a16:creationId xmlns:a16="http://schemas.microsoft.com/office/drawing/2014/main" id="{74854727-B3E5-B794-BC70-33B74FA4A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021" y="5973128"/>
            <a:ext cx="6762750" cy="590550"/>
          </a:xfrm>
          <a:prstGeom prst="rect">
            <a:avLst/>
          </a:prstGeom>
          <a:ln>
            <a:solidFill>
              <a:schemeClr val="tx1"/>
            </a:solidFill>
          </a:ln>
        </p:spPr>
      </p:pic>
      <p:pic>
        <p:nvPicPr>
          <p:cNvPr id="7" name="Immagine 6">
            <a:extLst>
              <a:ext uri="{FF2B5EF4-FFF2-40B4-BE49-F238E27FC236}">
                <a16:creationId xmlns:a16="http://schemas.microsoft.com/office/drawing/2014/main" id="{60238125-345E-5A70-8D33-5085D4A1F6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1110" y="4912519"/>
            <a:ext cx="6772275" cy="590550"/>
          </a:xfrm>
          <a:prstGeom prst="rect">
            <a:avLst/>
          </a:prstGeom>
          <a:ln>
            <a:solidFill>
              <a:schemeClr val="tx1"/>
            </a:solidFill>
          </a:ln>
        </p:spPr>
      </p:pic>
      <p:pic>
        <p:nvPicPr>
          <p:cNvPr id="9" name="Immagine 8">
            <a:extLst>
              <a:ext uri="{FF2B5EF4-FFF2-40B4-BE49-F238E27FC236}">
                <a16:creationId xmlns:a16="http://schemas.microsoft.com/office/drawing/2014/main" id="{E7283B38-EBD0-FD39-5AD4-643C039BD8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021" y="406717"/>
            <a:ext cx="6772275" cy="1838325"/>
          </a:xfrm>
          <a:prstGeom prst="rect">
            <a:avLst/>
          </a:prstGeom>
          <a:ln>
            <a:solidFill>
              <a:schemeClr val="tx1"/>
            </a:solidFill>
          </a:ln>
        </p:spPr>
      </p:pic>
      <p:pic>
        <p:nvPicPr>
          <p:cNvPr id="11" name="Immagine 10">
            <a:extLst>
              <a:ext uri="{FF2B5EF4-FFF2-40B4-BE49-F238E27FC236}">
                <a16:creationId xmlns:a16="http://schemas.microsoft.com/office/drawing/2014/main" id="{BF5B116A-33F8-BE71-8D3F-02240E08C6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021" y="4016147"/>
            <a:ext cx="6762750" cy="666750"/>
          </a:xfrm>
          <a:prstGeom prst="rect">
            <a:avLst/>
          </a:prstGeom>
          <a:ln>
            <a:solidFill>
              <a:schemeClr val="tx1"/>
            </a:solidFill>
          </a:ln>
        </p:spPr>
      </p:pic>
      <p:sp>
        <p:nvSpPr>
          <p:cNvPr id="15" name="CasellaDiTesto 14">
            <a:extLst>
              <a:ext uri="{FF2B5EF4-FFF2-40B4-BE49-F238E27FC236}">
                <a16:creationId xmlns:a16="http://schemas.microsoft.com/office/drawing/2014/main" id="{4C0E8563-6475-8D03-84C2-A556BEEA5048}"/>
              </a:ext>
            </a:extLst>
          </p:cNvPr>
          <p:cNvSpPr txBox="1"/>
          <p:nvPr/>
        </p:nvSpPr>
        <p:spPr>
          <a:xfrm>
            <a:off x="8116342" y="954245"/>
            <a:ext cx="4075658" cy="954107"/>
          </a:xfrm>
          <a:prstGeom prst="rect">
            <a:avLst/>
          </a:prstGeom>
          <a:noFill/>
        </p:spPr>
        <p:txBody>
          <a:bodyPr wrap="square">
            <a:spAutoFit/>
          </a:bodyPr>
          <a:lstStyle/>
          <a:p>
            <a:pPr algn="ctr"/>
            <a:r>
              <a:rPr lang="it-IT" sz="2800">
                <a:solidFill>
                  <a:schemeClr val="bg1"/>
                </a:solidFill>
                <a:latin typeface="Montserrat Black" pitchFamily="2" charset="0"/>
              </a:rPr>
              <a:t>Boundary, Entity, Control</a:t>
            </a:r>
          </a:p>
        </p:txBody>
      </p:sp>
      <p:pic>
        <p:nvPicPr>
          <p:cNvPr id="19" name="Immagine 18">
            <a:extLst>
              <a:ext uri="{FF2B5EF4-FFF2-40B4-BE49-F238E27FC236}">
                <a16:creationId xmlns:a16="http://schemas.microsoft.com/office/drawing/2014/main" id="{C4E87BA1-48F2-3A7B-A32B-8A6D189B4F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52060" y="3186450"/>
            <a:ext cx="6762750" cy="600075"/>
          </a:xfrm>
          <a:prstGeom prst="rect">
            <a:avLst/>
          </a:prstGeom>
          <a:ln>
            <a:solidFill>
              <a:schemeClr val="tx1"/>
            </a:solidFill>
          </a:ln>
        </p:spPr>
      </p:pic>
      <p:pic>
        <p:nvPicPr>
          <p:cNvPr id="21" name="Elemento grafico 20" descr="Scena di foresta contorno">
            <a:extLst>
              <a:ext uri="{FF2B5EF4-FFF2-40B4-BE49-F238E27FC236}">
                <a16:creationId xmlns:a16="http://schemas.microsoft.com/office/drawing/2014/main" id="{38E1BA6B-3588-72B5-BB21-528C61AFBD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93931" y="157282"/>
            <a:ext cx="914400" cy="914400"/>
          </a:xfrm>
          <a:prstGeom prst="rect">
            <a:avLst/>
          </a:prstGeom>
        </p:spPr>
      </p:pic>
    </p:spTree>
    <p:extLst>
      <p:ext uri="{BB962C8B-B14F-4D97-AF65-F5344CB8AC3E}">
        <p14:creationId xmlns:p14="http://schemas.microsoft.com/office/powerpoint/2010/main" val="238220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3"/>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par>
                                <p:cTn id="15" presetID="50" presetClass="entr" presetSubtype="0" decel="10000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strVal val="#ppt_w+.3"/>
                                          </p:val>
                                        </p:tav>
                                        <p:tav tm="100000">
                                          <p:val>
                                            <p:strVal val="#ppt_w"/>
                                          </p:val>
                                        </p:tav>
                                      </p:tavLst>
                                    </p:anim>
                                    <p:anim calcmode="lin" valueType="num">
                                      <p:cBhvr>
                                        <p:cTn id="18" dur="1000" fill="hold"/>
                                        <p:tgtEl>
                                          <p:spTgt spid="3"/>
                                        </p:tgtEl>
                                        <p:attrNameLst>
                                          <p:attrName>ppt_h</p:attrName>
                                        </p:attrNameLst>
                                      </p:cBhvr>
                                      <p:tavLst>
                                        <p:tav tm="0">
                                          <p:val>
                                            <p:strVal val="#ppt_h"/>
                                          </p:val>
                                        </p:tav>
                                        <p:tav tm="100000">
                                          <p:val>
                                            <p:strVal val="#ppt_h"/>
                                          </p:val>
                                        </p:tav>
                                      </p:tavLst>
                                    </p:anim>
                                    <p:animEffect transition="in" filter="fade">
                                      <p:cBhvr>
                                        <p:cTn id="19" dur="1000"/>
                                        <p:tgtEl>
                                          <p:spTgt spid="3"/>
                                        </p:tgtEl>
                                      </p:cBhvr>
                                    </p:animEffect>
                                  </p:childTnLst>
                                </p:cTn>
                              </p:par>
                              <p:par>
                                <p:cTn id="20" presetID="50" presetClass="entr" presetSubtype="0" decel="10000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000" fill="hold"/>
                                        <p:tgtEl>
                                          <p:spTgt spid="19"/>
                                        </p:tgtEl>
                                        <p:attrNameLst>
                                          <p:attrName>ppt_w</p:attrName>
                                        </p:attrNameLst>
                                      </p:cBhvr>
                                      <p:tavLst>
                                        <p:tav tm="0">
                                          <p:val>
                                            <p:strVal val="#ppt_w+.3"/>
                                          </p:val>
                                        </p:tav>
                                        <p:tav tm="100000">
                                          <p:val>
                                            <p:strVal val="#ppt_w"/>
                                          </p:val>
                                        </p:tav>
                                      </p:tavLst>
                                    </p:anim>
                                    <p:anim calcmode="lin" valueType="num">
                                      <p:cBhvr>
                                        <p:cTn id="23" dur="1000" fill="hold"/>
                                        <p:tgtEl>
                                          <p:spTgt spid="19"/>
                                        </p:tgtEl>
                                        <p:attrNameLst>
                                          <p:attrName>ppt_h</p:attrName>
                                        </p:attrNameLst>
                                      </p:cBhvr>
                                      <p:tavLst>
                                        <p:tav tm="0">
                                          <p:val>
                                            <p:strVal val="#ppt_h"/>
                                          </p:val>
                                        </p:tav>
                                        <p:tav tm="100000">
                                          <p:val>
                                            <p:strVal val="#ppt_h"/>
                                          </p:val>
                                        </p:tav>
                                      </p:tavLst>
                                    </p:anim>
                                    <p:animEffect transition="in" filter="fade">
                                      <p:cBhvr>
                                        <p:cTn id="24" dur="1000"/>
                                        <p:tgtEl>
                                          <p:spTgt spid="19"/>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3"/>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0" presetClass="entr" presetSubtype="0" decel="10000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1000" fill="hold"/>
                                        <p:tgtEl>
                                          <p:spTgt spid="7"/>
                                        </p:tgtEl>
                                        <p:attrNameLst>
                                          <p:attrName>ppt_w</p:attrName>
                                        </p:attrNameLst>
                                      </p:cBhvr>
                                      <p:tavLst>
                                        <p:tav tm="0">
                                          <p:val>
                                            <p:strVal val="#ppt_w+.3"/>
                                          </p:val>
                                        </p:tav>
                                        <p:tav tm="100000">
                                          <p:val>
                                            <p:strVal val="#ppt_w"/>
                                          </p:val>
                                        </p:tav>
                                      </p:tavLst>
                                    </p:anim>
                                    <p:anim calcmode="lin" valueType="num">
                                      <p:cBhvr>
                                        <p:cTn id="33" dur="1000" fill="hold"/>
                                        <p:tgtEl>
                                          <p:spTgt spid="7"/>
                                        </p:tgtEl>
                                        <p:attrNameLst>
                                          <p:attrName>ppt_h</p:attrName>
                                        </p:attrNameLst>
                                      </p:cBhvr>
                                      <p:tavLst>
                                        <p:tav tm="0">
                                          <p:val>
                                            <p:strVal val="#ppt_h"/>
                                          </p:val>
                                        </p:tav>
                                        <p:tav tm="100000">
                                          <p:val>
                                            <p:strVal val="#ppt_h"/>
                                          </p:val>
                                        </p:tav>
                                      </p:tavLst>
                                    </p:anim>
                                    <p:animEffect transition="in" filter="fade">
                                      <p:cBhvr>
                                        <p:cTn id="34" dur="1000"/>
                                        <p:tgtEl>
                                          <p:spTgt spid="7"/>
                                        </p:tgtEl>
                                      </p:cBhvr>
                                    </p:animEffect>
                                  </p:childTnLst>
                                </p:cTn>
                              </p:par>
                              <p:par>
                                <p:cTn id="35" presetID="50" presetClass="entr" presetSubtype="0" decel="10000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1000" fill="hold"/>
                                        <p:tgtEl>
                                          <p:spTgt spid="5"/>
                                        </p:tgtEl>
                                        <p:attrNameLst>
                                          <p:attrName>ppt_w</p:attrName>
                                        </p:attrNameLst>
                                      </p:cBhvr>
                                      <p:tavLst>
                                        <p:tav tm="0">
                                          <p:val>
                                            <p:strVal val="#ppt_w+.3"/>
                                          </p:val>
                                        </p:tav>
                                        <p:tav tm="100000">
                                          <p:val>
                                            <p:strVal val="#ppt_w"/>
                                          </p:val>
                                        </p:tav>
                                      </p:tavLst>
                                    </p:anim>
                                    <p:anim calcmode="lin" valueType="num">
                                      <p:cBhvr>
                                        <p:cTn id="38" dur="1000" fill="hold"/>
                                        <p:tgtEl>
                                          <p:spTgt spid="5"/>
                                        </p:tgtEl>
                                        <p:attrNameLst>
                                          <p:attrName>ppt_h</p:attrName>
                                        </p:attrNameLst>
                                      </p:cBhvr>
                                      <p:tavLst>
                                        <p:tav tm="0">
                                          <p:val>
                                            <p:strVal val="#ppt_h"/>
                                          </p:val>
                                        </p:tav>
                                        <p:tav tm="100000">
                                          <p:val>
                                            <p:strVal val="#ppt_h"/>
                                          </p:val>
                                        </p:tav>
                                      </p:tavLst>
                                    </p:anim>
                                    <p:animEffect transition="in" filter="fade">
                                      <p:cBhvr>
                                        <p:cTn id="3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45E9D7F9-863C-4B75-E0BF-19EF78FF8A91}"/>
              </a:ext>
            </a:extLst>
          </p:cNvPr>
          <p:cNvPicPr>
            <a:picLocks noChangeAspect="1"/>
          </p:cNvPicPr>
          <p:nvPr/>
        </p:nvPicPr>
        <p:blipFill>
          <a:blip r:embed="rId2"/>
          <a:stretch>
            <a:fillRect/>
          </a:stretch>
        </p:blipFill>
        <p:spPr>
          <a:xfrm>
            <a:off x="0" y="0"/>
            <a:ext cx="12192000" cy="6858000"/>
          </a:xfrm>
          <a:prstGeom prst="rect">
            <a:avLst/>
          </a:prstGeom>
        </p:spPr>
      </p:pic>
      <p:pic>
        <p:nvPicPr>
          <p:cNvPr id="4" name="Immagine 3">
            <a:extLst>
              <a:ext uri="{FF2B5EF4-FFF2-40B4-BE49-F238E27FC236}">
                <a16:creationId xmlns:a16="http://schemas.microsoft.com/office/drawing/2014/main" id="{FCEA330E-79BB-E1F5-EB4F-AFE3D561C773}"/>
              </a:ext>
            </a:extLst>
          </p:cNvPr>
          <p:cNvPicPr>
            <a:picLocks noChangeAspect="1"/>
          </p:cNvPicPr>
          <p:nvPr/>
        </p:nvPicPr>
        <p:blipFill>
          <a:blip r:embed="rId3"/>
          <a:stretch>
            <a:fillRect/>
          </a:stretch>
        </p:blipFill>
        <p:spPr>
          <a:xfrm>
            <a:off x="389816" y="661501"/>
            <a:ext cx="11412367" cy="5534997"/>
          </a:xfrm>
          <a:prstGeom prst="rect">
            <a:avLst/>
          </a:prstGeom>
        </p:spPr>
      </p:pic>
    </p:spTree>
    <p:extLst>
      <p:ext uri="{BB962C8B-B14F-4D97-AF65-F5344CB8AC3E}">
        <p14:creationId xmlns:p14="http://schemas.microsoft.com/office/powerpoint/2010/main" val="3755433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45E9D7F9-863C-4B75-E0BF-19EF78FF8A91}"/>
              </a:ext>
            </a:extLst>
          </p:cNvPr>
          <p:cNvPicPr>
            <a:picLocks noChangeAspect="1"/>
          </p:cNvPicPr>
          <p:nvPr/>
        </p:nvPicPr>
        <p:blipFill>
          <a:blip r:embed="rId2"/>
          <a:stretch>
            <a:fillRect/>
          </a:stretch>
        </p:blipFill>
        <p:spPr>
          <a:xfrm>
            <a:off x="0" y="0"/>
            <a:ext cx="12192000" cy="6858000"/>
          </a:xfrm>
          <a:prstGeom prst="rect">
            <a:avLst/>
          </a:prstGeom>
        </p:spPr>
      </p:pic>
      <p:pic>
        <p:nvPicPr>
          <p:cNvPr id="2" name="Segnaposto contenuto 4" descr="Immagine che contiene testo&#10;&#10;Descrizione generata automaticamente">
            <a:extLst>
              <a:ext uri="{FF2B5EF4-FFF2-40B4-BE49-F238E27FC236}">
                <a16:creationId xmlns:a16="http://schemas.microsoft.com/office/drawing/2014/main" id="{1391FD43-9C59-FF93-03C7-343BA3B34602}"/>
              </a:ext>
            </a:extLst>
          </p:cNvPr>
          <p:cNvPicPr>
            <a:picLocks noGrp="1" noChangeAspect="1"/>
          </p:cNvPicPr>
          <p:nvPr>
            <p:ph idx="1"/>
          </p:nvPr>
        </p:nvPicPr>
        <p:blipFill>
          <a:blip r:embed="rId3"/>
          <a:stretch>
            <a:fillRect/>
          </a:stretch>
        </p:blipFill>
        <p:spPr>
          <a:xfrm>
            <a:off x="363694" y="647700"/>
            <a:ext cx="11464612" cy="5562600"/>
          </a:xfrm>
        </p:spPr>
      </p:pic>
    </p:spTree>
    <p:extLst>
      <p:ext uri="{BB962C8B-B14F-4D97-AF65-F5344CB8AC3E}">
        <p14:creationId xmlns:p14="http://schemas.microsoft.com/office/powerpoint/2010/main" val="36666949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45E9D7F9-863C-4B75-E0BF-19EF78FF8A91}"/>
              </a:ext>
            </a:extLst>
          </p:cNvPr>
          <p:cNvPicPr>
            <a:picLocks noChangeAspect="1"/>
          </p:cNvPicPr>
          <p:nvPr/>
        </p:nvPicPr>
        <p:blipFill>
          <a:blip r:embed="rId2"/>
          <a:stretch>
            <a:fillRect/>
          </a:stretch>
        </p:blipFill>
        <p:spPr>
          <a:xfrm>
            <a:off x="0" y="0"/>
            <a:ext cx="12192000" cy="6858000"/>
          </a:xfrm>
          <a:prstGeom prst="rect">
            <a:avLst/>
          </a:prstGeom>
        </p:spPr>
      </p:pic>
      <p:pic>
        <p:nvPicPr>
          <p:cNvPr id="2" name="Segnaposto contenuto 4">
            <a:extLst>
              <a:ext uri="{FF2B5EF4-FFF2-40B4-BE49-F238E27FC236}">
                <a16:creationId xmlns:a16="http://schemas.microsoft.com/office/drawing/2014/main" id="{886FF1E2-3895-A067-BCF2-7048F4B66BEA}"/>
              </a:ext>
            </a:extLst>
          </p:cNvPr>
          <p:cNvPicPr>
            <a:picLocks noGrp="1" noChangeAspect="1"/>
          </p:cNvPicPr>
          <p:nvPr>
            <p:ph idx="1"/>
          </p:nvPr>
        </p:nvPicPr>
        <p:blipFill>
          <a:blip r:embed="rId3"/>
          <a:stretch>
            <a:fillRect/>
          </a:stretch>
        </p:blipFill>
        <p:spPr>
          <a:xfrm>
            <a:off x="211879" y="574040"/>
            <a:ext cx="11768242" cy="5709920"/>
          </a:xfrm>
        </p:spPr>
      </p:pic>
    </p:spTree>
    <p:extLst>
      <p:ext uri="{BB962C8B-B14F-4D97-AF65-F5344CB8AC3E}">
        <p14:creationId xmlns:p14="http://schemas.microsoft.com/office/powerpoint/2010/main" val="2255653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magine 19">
            <a:extLst>
              <a:ext uri="{FF2B5EF4-FFF2-40B4-BE49-F238E27FC236}">
                <a16:creationId xmlns:a16="http://schemas.microsoft.com/office/drawing/2014/main" id="{A478C0A4-C414-EC31-6953-6C79FA135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422" y="1320859"/>
            <a:ext cx="844467" cy="960695"/>
          </a:xfrm>
          <a:prstGeom prst="rect">
            <a:avLst/>
          </a:prstGeom>
        </p:spPr>
      </p:pic>
      <p:pic>
        <p:nvPicPr>
          <p:cNvPr id="22" name="Immagine 21">
            <a:extLst>
              <a:ext uri="{FF2B5EF4-FFF2-40B4-BE49-F238E27FC236}">
                <a16:creationId xmlns:a16="http://schemas.microsoft.com/office/drawing/2014/main" id="{F63E1020-8381-C309-F0E5-51F4882BF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43" y="1320859"/>
            <a:ext cx="844467" cy="960695"/>
          </a:xfrm>
          <a:prstGeom prst="rect">
            <a:avLst/>
          </a:prstGeom>
        </p:spPr>
      </p:pic>
      <p:sp>
        <p:nvSpPr>
          <p:cNvPr id="11" name="Rettangolo 10">
            <a:extLst>
              <a:ext uri="{FF2B5EF4-FFF2-40B4-BE49-F238E27FC236}">
                <a16:creationId xmlns:a16="http://schemas.microsoft.com/office/drawing/2014/main" id="{A9776596-9D6E-0673-C93C-BD5A7B6B0445}"/>
              </a:ext>
            </a:extLst>
          </p:cNvPr>
          <p:cNvSpPr/>
          <p:nvPr/>
        </p:nvSpPr>
        <p:spPr>
          <a:xfrm>
            <a:off x="0" y="2235200"/>
            <a:ext cx="12192000" cy="46228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Segnaposto contenuto 4" descr="Immagine che contiene tavolo&#10;&#10;Descrizione generata automaticamente">
            <a:extLst>
              <a:ext uri="{FF2B5EF4-FFF2-40B4-BE49-F238E27FC236}">
                <a16:creationId xmlns:a16="http://schemas.microsoft.com/office/drawing/2014/main" id="{7726601A-B3AE-C6B1-737C-72781516311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31692" y="800249"/>
            <a:ext cx="8528615" cy="5501341"/>
          </a:xfrm>
          <a:ln>
            <a:solidFill>
              <a:schemeClr val="tx1"/>
            </a:solidFill>
          </a:ln>
        </p:spPr>
      </p:pic>
      <p:pic>
        <p:nvPicPr>
          <p:cNvPr id="12" name="Elemento grafico 11" descr="Albero caducifoglio contorno">
            <a:extLst>
              <a:ext uri="{FF2B5EF4-FFF2-40B4-BE49-F238E27FC236}">
                <a16:creationId xmlns:a16="http://schemas.microsoft.com/office/drawing/2014/main" id="{AAE6FD93-6D85-59B6-AA37-945FC118AA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66370" y="1320859"/>
            <a:ext cx="843280" cy="960695"/>
          </a:xfrm>
          <a:prstGeom prst="rect">
            <a:avLst/>
          </a:prstGeom>
        </p:spPr>
      </p:pic>
      <p:pic>
        <p:nvPicPr>
          <p:cNvPr id="13" name="Elemento grafico 12" descr="Albero caducifoglio contorno">
            <a:extLst>
              <a:ext uri="{FF2B5EF4-FFF2-40B4-BE49-F238E27FC236}">
                <a16:creationId xmlns:a16="http://schemas.microsoft.com/office/drawing/2014/main" id="{8D4A437A-BA0E-3D37-70C5-236DD26166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502" y="1320859"/>
            <a:ext cx="818515" cy="960695"/>
          </a:xfrm>
          <a:prstGeom prst="rect">
            <a:avLst/>
          </a:prstGeom>
        </p:spPr>
      </p:pic>
      <p:pic>
        <p:nvPicPr>
          <p:cNvPr id="15" name="Elemento grafico 14" descr="Albero caducifoglio contorno">
            <a:extLst>
              <a:ext uri="{FF2B5EF4-FFF2-40B4-BE49-F238E27FC236}">
                <a16:creationId xmlns:a16="http://schemas.microsoft.com/office/drawing/2014/main" id="{BAFAFA76-EDC3-A813-1F37-ED8628C9DF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600498" y="1320859"/>
            <a:ext cx="843280" cy="960695"/>
          </a:xfrm>
          <a:prstGeom prst="rect">
            <a:avLst/>
          </a:prstGeom>
        </p:spPr>
      </p:pic>
      <p:pic>
        <p:nvPicPr>
          <p:cNvPr id="17" name="Elemento grafico 16" descr="Albero caducifoglio contorno">
            <a:extLst>
              <a:ext uri="{FF2B5EF4-FFF2-40B4-BE49-F238E27FC236}">
                <a16:creationId xmlns:a16="http://schemas.microsoft.com/office/drawing/2014/main" id="{03AA1C3A-AF3B-3CBD-64EE-C617B1DA11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5133" y="1320859"/>
            <a:ext cx="818515" cy="960695"/>
          </a:xfrm>
          <a:prstGeom prst="rect">
            <a:avLst/>
          </a:prstGeom>
        </p:spPr>
      </p:pic>
      <p:sp>
        <p:nvSpPr>
          <p:cNvPr id="23" name="CasellaDiTesto 22">
            <a:extLst>
              <a:ext uri="{FF2B5EF4-FFF2-40B4-BE49-F238E27FC236}">
                <a16:creationId xmlns:a16="http://schemas.microsoft.com/office/drawing/2014/main" id="{FE6A8BA3-98D8-6705-5736-D293CA4DABFE}"/>
              </a:ext>
            </a:extLst>
          </p:cNvPr>
          <p:cNvSpPr txBox="1"/>
          <p:nvPr/>
        </p:nvSpPr>
        <p:spPr>
          <a:xfrm>
            <a:off x="3100829" y="160030"/>
            <a:ext cx="5990339" cy="523220"/>
          </a:xfrm>
          <a:prstGeom prst="rect">
            <a:avLst/>
          </a:prstGeom>
          <a:noFill/>
        </p:spPr>
        <p:txBody>
          <a:bodyPr wrap="square">
            <a:spAutoFit/>
          </a:bodyPr>
          <a:lstStyle/>
          <a:p>
            <a:pPr algn="ctr"/>
            <a:r>
              <a:rPr lang="it-IT" sz="2800">
                <a:ln/>
                <a:solidFill>
                  <a:schemeClr val="tx1">
                    <a:lumMod val="75000"/>
                    <a:lumOff val="25000"/>
                  </a:schemeClr>
                </a:solidFill>
                <a:latin typeface="Montserrat Black" pitchFamily="2" charset="0"/>
              </a:rPr>
              <a:t>Requisiti non funzionali</a:t>
            </a:r>
            <a:endParaRPr lang="it-IT" sz="2800">
              <a:latin typeface="Montserrat Black" pitchFamily="2" charset="0"/>
            </a:endParaRPr>
          </a:p>
        </p:txBody>
      </p:sp>
    </p:spTree>
    <p:extLst>
      <p:ext uri="{BB962C8B-B14F-4D97-AF65-F5344CB8AC3E}">
        <p14:creationId xmlns:p14="http://schemas.microsoft.com/office/powerpoint/2010/main" val="29678758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5B8A39D-82CC-CF40-2DCC-381B6F909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24" y="633700"/>
            <a:ext cx="5677956" cy="2383527"/>
          </a:xfrm>
          <a:prstGeom prst="rect">
            <a:avLst/>
          </a:prstGeom>
        </p:spPr>
      </p:pic>
      <p:pic>
        <p:nvPicPr>
          <p:cNvPr id="7" name="Immagine 6" descr="Immagine che contiene tavolo&#10;&#10;Descrizione generata automaticamente">
            <a:extLst>
              <a:ext uri="{FF2B5EF4-FFF2-40B4-BE49-F238E27FC236}">
                <a16:creationId xmlns:a16="http://schemas.microsoft.com/office/drawing/2014/main" id="{5290159E-DE87-8181-6DCC-F223182B5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120" y="912459"/>
            <a:ext cx="5536456" cy="2104768"/>
          </a:xfrm>
          <a:prstGeom prst="rect">
            <a:avLst/>
          </a:prstGeom>
        </p:spPr>
      </p:pic>
      <p:pic>
        <p:nvPicPr>
          <p:cNvPr id="9" name="Immagine 8" descr="Immagine che contiene tavolo&#10;&#10;Descrizione generata automaticamente">
            <a:extLst>
              <a:ext uri="{FF2B5EF4-FFF2-40B4-BE49-F238E27FC236}">
                <a16:creationId xmlns:a16="http://schemas.microsoft.com/office/drawing/2014/main" id="{5FC28153-8D48-DE43-7A46-20A50C860B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020" y="3840773"/>
            <a:ext cx="5547360" cy="2108914"/>
          </a:xfrm>
          <a:prstGeom prst="rect">
            <a:avLst/>
          </a:prstGeom>
        </p:spPr>
      </p:pic>
      <p:pic>
        <p:nvPicPr>
          <p:cNvPr id="11" name="Immagine 10" descr="Immagine che contiene tavolo&#10;&#10;Descrizione generata automaticamente">
            <a:extLst>
              <a:ext uri="{FF2B5EF4-FFF2-40B4-BE49-F238E27FC236}">
                <a16:creationId xmlns:a16="http://schemas.microsoft.com/office/drawing/2014/main" id="{70549CA6-72FF-335D-8E4E-729DACEC3B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4622" y="3840773"/>
            <a:ext cx="5677957" cy="2153708"/>
          </a:xfrm>
          <a:prstGeom prst="rect">
            <a:avLst/>
          </a:prstGeom>
        </p:spPr>
      </p:pic>
      <p:sp>
        <p:nvSpPr>
          <p:cNvPr id="12" name="CasellaDiTesto 11">
            <a:extLst>
              <a:ext uri="{FF2B5EF4-FFF2-40B4-BE49-F238E27FC236}">
                <a16:creationId xmlns:a16="http://schemas.microsoft.com/office/drawing/2014/main" id="{0CA4BF9F-2929-531A-E4EB-0D574508317D}"/>
              </a:ext>
            </a:extLst>
          </p:cNvPr>
          <p:cNvSpPr txBox="1"/>
          <p:nvPr/>
        </p:nvSpPr>
        <p:spPr>
          <a:xfrm>
            <a:off x="3100830" y="201639"/>
            <a:ext cx="5990339" cy="523220"/>
          </a:xfrm>
          <a:prstGeom prst="rect">
            <a:avLst/>
          </a:prstGeom>
          <a:noFill/>
        </p:spPr>
        <p:txBody>
          <a:bodyPr wrap="square">
            <a:spAutoFit/>
          </a:bodyPr>
          <a:lstStyle/>
          <a:p>
            <a:pPr algn="ctr"/>
            <a:r>
              <a:rPr lang="it-IT" sz="2800">
                <a:ln/>
                <a:solidFill>
                  <a:schemeClr val="tx1">
                    <a:lumMod val="75000"/>
                    <a:lumOff val="25000"/>
                  </a:schemeClr>
                </a:solidFill>
                <a:latin typeface="Montserrat Black" pitchFamily="2" charset="0"/>
              </a:rPr>
              <a:t>Test Case</a:t>
            </a:r>
            <a:endParaRPr lang="it-IT" sz="2800">
              <a:latin typeface="Montserrat Black" pitchFamily="2" charset="0"/>
            </a:endParaRPr>
          </a:p>
        </p:txBody>
      </p:sp>
    </p:spTree>
    <p:extLst>
      <p:ext uri="{BB962C8B-B14F-4D97-AF65-F5344CB8AC3E}">
        <p14:creationId xmlns:p14="http://schemas.microsoft.com/office/powerpoint/2010/main" val="1975120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7E42B415-2880-6DBF-76C6-3EE69AE1A513}"/>
              </a:ext>
            </a:extLst>
          </p:cNvPr>
          <p:cNvSpPr/>
          <p:nvPr/>
        </p:nvSpPr>
        <p:spPr>
          <a:xfrm>
            <a:off x="0" y="1113728"/>
            <a:ext cx="12192000" cy="5744271"/>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C9C750BB-94C7-41BD-36A0-21932C4BD4A8}"/>
              </a:ext>
            </a:extLst>
          </p:cNvPr>
          <p:cNvSpPr txBox="1"/>
          <p:nvPr/>
        </p:nvSpPr>
        <p:spPr>
          <a:xfrm>
            <a:off x="6832599" y="528954"/>
            <a:ext cx="5514040"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Architettura</a:t>
            </a:r>
            <a:endParaRPr lang="it-IT" sz="3200">
              <a:latin typeface="Montserrat Black" pitchFamily="2" charset="0"/>
            </a:endParaRPr>
          </a:p>
        </p:txBody>
      </p:sp>
      <p:pic>
        <p:nvPicPr>
          <p:cNvPr id="9" name="Elemento grafico 8" descr="Albero caducifoglio contorno">
            <a:extLst>
              <a:ext uri="{FF2B5EF4-FFF2-40B4-BE49-F238E27FC236}">
                <a16:creationId xmlns:a16="http://schemas.microsoft.com/office/drawing/2014/main" id="{DDB3B18D-80CE-7565-FBA0-F9495DBC29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7395842" y="153034"/>
            <a:ext cx="843280" cy="960695"/>
          </a:xfrm>
          <a:prstGeom prst="rect">
            <a:avLst/>
          </a:prstGeom>
        </p:spPr>
      </p:pic>
      <p:pic>
        <p:nvPicPr>
          <p:cNvPr id="3" name="Immagine 2">
            <a:extLst>
              <a:ext uri="{FF2B5EF4-FFF2-40B4-BE49-F238E27FC236}">
                <a16:creationId xmlns:a16="http://schemas.microsoft.com/office/drawing/2014/main" id="{512382A3-AAC8-3638-8CFF-2488A2347BD9}"/>
              </a:ext>
            </a:extLst>
          </p:cNvPr>
          <p:cNvPicPr>
            <a:picLocks noChangeAspect="1"/>
          </p:cNvPicPr>
          <p:nvPr/>
        </p:nvPicPr>
        <p:blipFill>
          <a:blip r:embed="rId5"/>
          <a:stretch>
            <a:fillRect/>
          </a:stretch>
        </p:blipFill>
        <p:spPr>
          <a:xfrm>
            <a:off x="315729" y="1528201"/>
            <a:ext cx="11560542" cy="4915326"/>
          </a:xfrm>
          <a:prstGeom prst="rect">
            <a:avLst/>
          </a:prstGeom>
        </p:spPr>
      </p:pic>
    </p:spTree>
    <p:extLst>
      <p:ext uri="{BB962C8B-B14F-4D97-AF65-F5344CB8AC3E}">
        <p14:creationId xmlns:p14="http://schemas.microsoft.com/office/powerpoint/2010/main" val="1441387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interni, fiore, verde, pianta&#10;&#10;Descrizione generata automaticamente">
            <a:extLst>
              <a:ext uri="{FF2B5EF4-FFF2-40B4-BE49-F238E27FC236}">
                <a16:creationId xmlns:a16="http://schemas.microsoft.com/office/drawing/2014/main" id="{0B7676A0-AF14-9698-D788-F313D8DF9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B8A95E32-70E5-2E65-BD78-F3C35E5B6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25" y="2335805"/>
            <a:ext cx="11258550" cy="2186390"/>
          </a:xfrm>
          <a:prstGeom prst="rect">
            <a:avLst/>
          </a:prstGeom>
        </p:spPr>
      </p:pic>
      <p:sp>
        <p:nvSpPr>
          <p:cNvPr id="8" name="CasellaDiTesto 7">
            <a:extLst>
              <a:ext uri="{FF2B5EF4-FFF2-40B4-BE49-F238E27FC236}">
                <a16:creationId xmlns:a16="http://schemas.microsoft.com/office/drawing/2014/main" id="{817C1C3B-DED6-851E-4FDF-0E1CEB089EAB}"/>
              </a:ext>
            </a:extLst>
          </p:cNvPr>
          <p:cNvSpPr txBox="1"/>
          <p:nvPr/>
        </p:nvSpPr>
        <p:spPr>
          <a:xfrm>
            <a:off x="6318504" y="462813"/>
            <a:ext cx="5162296"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DESIGN PATTERN: Dao</a:t>
            </a:r>
            <a:endParaRPr lang="it-IT" sz="3200">
              <a:latin typeface="Montserrat Black" pitchFamily="2" charset="0"/>
            </a:endParaRPr>
          </a:p>
        </p:txBody>
      </p:sp>
    </p:spTree>
    <p:extLst>
      <p:ext uri="{BB962C8B-B14F-4D97-AF65-F5344CB8AC3E}">
        <p14:creationId xmlns:p14="http://schemas.microsoft.com/office/powerpoint/2010/main" val="14328681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interni, fiore, verde, pianta&#10;&#10;Descrizione generata automaticamente">
            <a:extLst>
              <a:ext uri="{FF2B5EF4-FFF2-40B4-BE49-F238E27FC236}">
                <a16:creationId xmlns:a16="http://schemas.microsoft.com/office/drawing/2014/main" id="{0B7676A0-AF14-9698-D788-F313D8DF9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CasellaDiTesto 7">
            <a:extLst>
              <a:ext uri="{FF2B5EF4-FFF2-40B4-BE49-F238E27FC236}">
                <a16:creationId xmlns:a16="http://schemas.microsoft.com/office/drawing/2014/main" id="{817C1C3B-DED6-851E-4FDF-0E1CEB089EAB}"/>
              </a:ext>
            </a:extLst>
          </p:cNvPr>
          <p:cNvSpPr txBox="1"/>
          <p:nvPr/>
        </p:nvSpPr>
        <p:spPr>
          <a:xfrm>
            <a:off x="4857750" y="841398"/>
            <a:ext cx="6613525"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DESIGN PATTERN: Facade</a:t>
            </a:r>
            <a:endParaRPr lang="it-IT" sz="3200">
              <a:latin typeface="Montserrat Black" pitchFamily="2" charset="0"/>
            </a:endParaRPr>
          </a:p>
        </p:txBody>
      </p:sp>
      <p:pic>
        <p:nvPicPr>
          <p:cNvPr id="4" name="Immagine 3">
            <a:extLst>
              <a:ext uri="{FF2B5EF4-FFF2-40B4-BE49-F238E27FC236}">
                <a16:creationId xmlns:a16="http://schemas.microsoft.com/office/drawing/2014/main" id="{134CBDCE-3C3E-33D3-1872-5ED0F6113FC9}"/>
              </a:ext>
            </a:extLst>
          </p:cNvPr>
          <p:cNvPicPr>
            <a:picLocks noChangeAspect="1"/>
          </p:cNvPicPr>
          <p:nvPr/>
        </p:nvPicPr>
        <p:blipFill>
          <a:blip r:embed="rId4"/>
          <a:stretch>
            <a:fillRect/>
          </a:stretch>
        </p:blipFill>
        <p:spPr>
          <a:xfrm>
            <a:off x="2064249" y="2551868"/>
            <a:ext cx="7833252" cy="2239588"/>
          </a:xfrm>
          <a:prstGeom prst="rect">
            <a:avLst/>
          </a:prstGeom>
        </p:spPr>
      </p:pic>
    </p:spTree>
    <p:extLst>
      <p:ext uri="{BB962C8B-B14F-4D97-AF65-F5344CB8AC3E}">
        <p14:creationId xmlns:p14="http://schemas.microsoft.com/office/powerpoint/2010/main" val="16034042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interni, fiore, verde, pianta&#10;&#10;Descrizione generata automaticamente">
            <a:extLst>
              <a:ext uri="{FF2B5EF4-FFF2-40B4-BE49-F238E27FC236}">
                <a16:creationId xmlns:a16="http://schemas.microsoft.com/office/drawing/2014/main" id="{7CC19BD1-B6B4-1D3A-5DAE-F8574A9F5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CasellaDiTesto 7">
            <a:extLst>
              <a:ext uri="{FF2B5EF4-FFF2-40B4-BE49-F238E27FC236}">
                <a16:creationId xmlns:a16="http://schemas.microsoft.com/office/drawing/2014/main" id="{9E8DEBE7-C418-8E91-EA7B-941200B5C630}"/>
              </a:ext>
            </a:extLst>
          </p:cNvPr>
          <p:cNvSpPr txBox="1"/>
          <p:nvPr/>
        </p:nvSpPr>
        <p:spPr>
          <a:xfrm>
            <a:off x="358896" y="448393"/>
            <a:ext cx="4621992"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Test di Sistema</a:t>
            </a:r>
            <a:endParaRPr lang="it-IT" sz="3200">
              <a:latin typeface="Montserrat Black" pitchFamily="2" charset="0"/>
            </a:endParaRPr>
          </a:p>
        </p:txBody>
      </p:sp>
      <p:pic>
        <p:nvPicPr>
          <p:cNvPr id="3" name="Immagine 2">
            <a:extLst>
              <a:ext uri="{FF2B5EF4-FFF2-40B4-BE49-F238E27FC236}">
                <a16:creationId xmlns:a16="http://schemas.microsoft.com/office/drawing/2014/main" id="{F7731587-20CC-8A6E-EE30-1C9BCB8A88C7}"/>
              </a:ext>
            </a:extLst>
          </p:cNvPr>
          <p:cNvPicPr>
            <a:picLocks noChangeAspect="1"/>
          </p:cNvPicPr>
          <p:nvPr/>
        </p:nvPicPr>
        <p:blipFill>
          <a:blip r:embed="rId4"/>
          <a:stretch>
            <a:fillRect/>
          </a:stretch>
        </p:blipFill>
        <p:spPr>
          <a:xfrm>
            <a:off x="464332" y="1601931"/>
            <a:ext cx="11263336" cy="4016088"/>
          </a:xfrm>
          <a:prstGeom prst="rect">
            <a:avLst/>
          </a:prstGeom>
        </p:spPr>
      </p:pic>
    </p:spTree>
    <p:extLst>
      <p:ext uri="{BB962C8B-B14F-4D97-AF65-F5344CB8AC3E}">
        <p14:creationId xmlns:p14="http://schemas.microsoft.com/office/powerpoint/2010/main" val="658563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interni, fiore, verde, pianta&#10;&#10;Descrizione generata automaticamente">
            <a:extLst>
              <a:ext uri="{FF2B5EF4-FFF2-40B4-BE49-F238E27FC236}">
                <a16:creationId xmlns:a16="http://schemas.microsoft.com/office/drawing/2014/main" id="{7CC19BD1-B6B4-1D3A-5DAE-F8574A9F5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CasellaDiTesto 7">
            <a:extLst>
              <a:ext uri="{FF2B5EF4-FFF2-40B4-BE49-F238E27FC236}">
                <a16:creationId xmlns:a16="http://schemas.microsoft.com/office/drawing/2014/main" id="{9E8DEBE7-C418-8E91-EA7B-941200B5C630}"/>
              </a:ext>
            </a:extLst>
          </p:cNvPr>
          <p:cNvSpPr txBox="1"/>
          <p:nvPr/>
        </p:nvSpPr>
        <p:spPr>
          <a:xfrm>
            <a:off x="358896" y="448393"/>
            <a:ext cx="4621992"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Test di Unità</a:t>
            </a:r>
            <a:endParaRPr lang="it-IT" sz="3200">
              <a:latin typeface="Montserrat Black" pitchFamily="2" charset="0"/>
            </a:endParaRPr>
          </a:p>
        </p:txBody>
      </p:sp>
      <p:pic>
        <p:nvPicPr>
          <p:cNvPr id="4" name="Immagine 3">
            <a:extLst>
              <a:ext uri="{FF2B5EF4-FFF2-40B4-BE49-F238E27FC236}">
                <a16:creationId xmlns:a16="http://schemas.microsoft.com/office/drawing/2014/main" id="{5FC091B8-4750-FFC7-809F-4D6B31C097C7}"/>
              </a:ext>
            </a:extLst>
          </p:cNvPr>
          <p:cNvPicPr>
            <a:picLocks noChangeAspect="1"/>
          </p:cNvPicPr>
          <p:nvPr/>
        </p:nvPicPr>
        <p:blipFill>
          <a:blip r:embed="rId4"/>
          <a:stretch>
            <a:fillRect/>
          </a:stretch>
        </p:blipFill>
        <p:spPr>
          <a:xfrm>
            <a:off x="468142" y="1569559"/>
            <a:ext cx="11255715" cy="3718882"/>
          </a:xfrm>
          <a:prstGeom prst="rect">
            <a:avLst/>
          </a:prstGeom>
        </p:spPr>
      </p:pic>
    </p:spTree>
    <p:extLst>
      <p:ext uri="{BB962C8B-B14F-4D97-AF65-F5344CB8AC3E}">
        <p14:creationId xmlns:p14="http://schemas.microsoft.com/office/powerpoint/2010/main" val="1262238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interni, fiore, verde, pianta&#10;&#10;Descrizione generata automaticamente">
            <a:extLst>
              <a:ext uri="{FF2B5EF4-FFF2-40B4-BE49-F238E27FC236}">
                <a16:creationId xmlns:a16="http://schemas.microsoft.com/office/drawing/2014/main" id="{C1632464-A320-93CD-30A5-07B7CC0F8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Immagine 6">
            <a:extLst>
              <a:ext uri="{FF2B5EF4-FFF2-40B4-BE49-F238E27FC236}">
                <a16:creationId xmlns:a16="http://schemas.microsoft.com/office/drawing/2014/main" id="{91229E06-3198-EC59-DD06-B6E829AF9E57}"/>
              </a:ext>
            </a:extLst>
          </p:cNvPr>
          <p:cNvPicPr>
            <a:picLocks noChangeAspect="1"/>
          </p:cNvPicPr>
          <p:nvPr/>
        </p:nvPicPr>
        <p:blipFill>
          <a:blip r:embed="rId3"/>
          <a:stretch>
            <a:fillRect/>
          </a:stretch>
        </p:blipFill>
        <p:spPr>
          <a:xfrm>
            <a:off x="2263200" y="1116129"/>
            <a:ext cx="7407282" cy="4625741"/>
          </a:xfrm>
          <a:prstGeom prst="rect">
            <a:avLst/>
          </a:prstGeom>
          <a:ln>
            <a:solidFill>
              <a:schemeClr val="tx1"/>
            </a:solidFill>
          </a:ln>
        </p:spPr>
      </p:pic>
      <p:sp>
        <p:nvSpPr>
          <p:cNvPr id="8" name="CasellaDiTesto 7">
            <a:extLst>
              <a:ext uri="{FF2B5EF4-FFF2-40B4-BE49-F238E27FC236}">
                <a16:creationId xmlns:a16="http://schemas.microsoft.com/office/drawing/2014/main" id="{59A3C79A-066F-A9E8-A3B2-90B9EE00E84C}"/>
              </a:ext>
            </a:extLst>
          </p:cNvPr>
          <p:cNvSpPr txBox="1"/>
          <p:nvPr/>
        </p:nvSpPr>
        <p:spPr>
          <a:xfrm>
            <a:off x="-198732" y="265677"/>
            <a:ext cx="6294732"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Esempio test Katalon</a:t>
            </a:r>
            <a:endParaRPr lang="it-IT" sz="3200">
              <a:latin typeface="Montserrat Black" pitchFamily="2" charset="0"/>
            </a:endParaRPr>
          </a:p>
        </p:txBody>
      </p:sp>
    </p:spTree>
    <p:extLst>
      <p:ext uri="{BB962C8B-B14F-4D97-AF65-F5344CB8AC3E}">
        <p14:creationId xmlns:p14="http://schemas.microsoft.com/office/powerpoint/2010/main" val="1101722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35</Slides>
  <Notes>24</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Tema di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MICHELA FAELLA</dc:creator>
  <cp:revision>1</cp:revision>
  <dcterms:created xsi:type="dcterms:W3CDTF">2022-12-19T12:45:14Z</dcterms:created>
  <dcterms:modified xsi:type="dcterms:W3CDTF">2023-02-15T14:41:34Z</dcterms:modified>
</cp:coreProperties>
</file>